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0" r:id="rId2"/>
    <p:sldMasterId id="2147483654" r:id="rId3"/>
    <p:sldMasterId id="2147483656" r:id="rId4"/>
    <p:sldMasterId id="2147483741" r:id="rId5"/>
    <p:sldMasterId id="2147483730" r:id="rId6"/>
    <p:sldMasterId id="2147483739" r:id="rId7"/>
    <p:sldMasterId id="2147483658" r:id="rId8"/>
    <p:sldMasterId id="2147483670" r:id="rId9"/>
    <p:sldMasterId id="2147483682" r:id="rId10"/>
    <p:sldMasterId id="2147483694" r:id="rId11"/>
    <p:sldMasterId id="2147483732" r:id="rId12"/>
    <p:sldMasterId id="2147483706" r:id="rId13"/>
    <p:sldMasterId id="2147483718" r:id="rId14"/>
    <p:sldMasterId id="2147483734" r:id="rId15"/>
  </p:sldMasterIdLst>
  <p:notesMasterIdLst>
    <p:notesMasterId r:id="rId29"/>
  </p:notesMasterIdLst>
  <p:handoutMasterIdLst>
    <p:handoutMasterId r:id="rId30"/>
  </p:handoutMasterIdLst>
  <p:sldIdLst>
    <p:sldId id="258" r:id="rId16"/>
    <p:sldId id="269" r:id="rId17"/>
    <p:sldId id="304" r:id="rId18"/>
    <p:sldId id="302" r:id="rId19"/>
    <p:sldId id="301" r:id="rId20"/>
    <p:sldId id="316" r:id="rId21"/>
    <p:sldId id="310" r:id="rId22"/>
    <p:sldId id="312" r:id="rId23"/>
    <p:sldId id="314" r:id="rId24"/>
    <p:sldId id="313" r:id="rId25"/>
    <p:sldId id="315" r:id="rId26"/>
    <p:sldId id="309" r:id="rId27"/>
    <p:sldId id="30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300"/>
    <a:srgbClr val="313645"/>
    <a:srgbClr val="2BA9B9"/>
    <a:srgbClr val="252835"/>
    <a:srgbClr val="2EABBA"/>
    <a:srgbClr val="30A8B2"/>
    <a:srgbClr val="009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6C497-0B81-42AA-B086-669FD4942711}" v="7" dt="2023-02-06T19:58:29.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179" autoAdjust="0"/>
  </p:normalViewPr>
  <p:slideViewPr>
    <p:cSldViewPr snapToGrid="0" snapToObjects="1">
      <p:cViewPr varScale="1">
        <p:scale>
          <a:sx n="86" d="100"/>
          <a:sy n="86" d="100"/>
        </p:scale>
        <p:origin x="1339"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Stedman" userId="93eb49b5-9159-4805-b990-d18fbace343e" providerId="ADAL" clId="{8CF6C497-0B81-42AA-B086-669FD4942711}"/>
    <pc:docChg chg="undo custSel addSld delSld modSld sldOrd">
      <pc:chgData name="Lauren Stedman" userId="93eb49b5-9159-4805-b990-d18fbace343e" providerId="ADAL" clId="{8CF6C497-0B81-42AA-B086-669FD4942711}" dt="2023-02-15T19:40:49.059" v="974" actId="6549"/>
      <pc:docMkLst>
        <pc:docMk/>
      </pc:docMkLst>
      <pc:sldChg chg="modSp mod">
        <pc:chgData name="Lauren Stedman" userId="93eb49b5-9159-4805-b990-d18fbace343e" providerId="ADAL" clId="{8CF6C497-0B81-42AA-B086-669FD4942711}" dt="2023-02-06T19:05:32.703" v="62" actId="20577"/>
        <pc:sldMkLst>
          <pc:docMk/>
          <pc:sldMk cId="2372059063" sldId="258"/>
        </pc:sldMkLst>
        <pc:spChg chg="mod">
          <ac:chgData name="Lauren Stedman" userId="93eb49b5-9159-4805-b990-d18fbace343e" providerId="ADAL" clId="{8CF6C497-0B81-42AA-B086-669FD4942711}" dt="2023-02-06T19:05:15.504" v="16" actId="20577"/>
          <ac:spMkLst>
            <pc:docMk/>
            <pc:sldMk cId="2372059063" sldId="258"/>
            <ac:spMk id="2" creationId="{00000000-0000-0000-0000-000000000000}"/>
          </ac:spMkLst>
        </pc:spChg>
        <pc:spChg chg="mod">
          <ac:chgData name="Lauren Stedman" userId="93eb49b5-9159-4805-b990-d18fbace343e" providerId="ADAL" clId="{8CF6C497-0B81-42AA-B086-669FD4942711}" dt="2023-02-06T19:05:32.703" v="62" actId="20577"/>
          <ac:spMkLst>
            <pc:docMk/>
            <pc:sldMk cId="2372059063" sldId="258"/>
            <ac:spMk id="3" creationId="{00000000-0000-0000-0000-000000000000}"/>
          </ac:spMkLst>
        </pc:spChg>
      </pc:sldChg>
      <pc:sldChg chg="add del">
        <pc:chgData name="Lauren Stedman" userId="93eb49b5-9159-4805-b990-d18fbace343e" providerId="ADAL" clId="{8CF6C497-0B81-42AA-B086-669FD4942711}" dt="2023-02-06T19:53:45.929" v="340" actId="47"/>
        <pc:sldMkLst>
          <pc:docMk/>
          <pc:sldMk cId="3126948290" sldId="300"/>
        </pc:sldMkLst>
      </pc:sldChg>
      <pc:sldChg chg="add del">
        <pc:chgData name="Lauren Stedman" userId="93eb49b5-9159-4805-b990-d18fbace343e" providerId="ADAL" clId="{8CF6C497-0B81-42AA-B086-669FD4942711}" dt="2023-02-06T19:53:47.537" v="341" actId="47"/>
        <pc:sldMkLst>
          <pc:docMk/>
          <pc:sldMk cId="276579231" sldId="309"/>
        </pc:sldMkLst>
      </pc:sldChg>
      <pc:sldChg chg="modSp mod">
        <pc:chgData name="Lauren Stedman" userId="93eb49b5-9159-4805-b990-d18fbace343e" providerId="ADAL" clId="{8CF6C497-0B81-42AA-B086-669FD4942711}" dt="2023-02-06T23:07:13.313" v="923" actId="20577"/>
        <pc:sldMkLst>
          <pc:docMk/>
          <pc:sldMk cId="813243126" sldId="310"/>
        </pc:sldMkLst>
        <pc:spChg chg="mod">
          <ac:chgData name="Lauren Stedman" userId="93eb49b5-9159-4805-b990-d18fbace343e" providerId="ADAL" clId="{8CF6C497-0B81-42AA-B086-669FD4942711}" dt="2023-02-06T23:01:12.625" v="871" actId="255"/>
          <ac:spMkLst>
            <pc:docMk/>
            <pc:sldMk cId="813243126" sldId="310"/>
            <ac:spMk id="2" creationId="{75278FB9-80CE-4D82-85F5-C6CAAEBCE9EC}"/>
          </ac:spMkLst>
        </pc:spChg>
        <pc:spChg chg="mod">
          <ac:chgData name="Lauren Stedman" userId="93eb49b5-9159-4805-b990-d18fbace343e" providerId="ADAL" clId="{8CF6C497-0B81-42AA-B086-669FD4942711}" dt="2023-02-06T19:21:49.869" v="129" actId="20577"/>
          <ac:spMkLst>
            <pc:docMk/>
            <pc:sldMk cId="813243126" sldId="310"/>
            <ac:spMk id="3" creationId="{6AD6BE1C-FBDF-4F11-884D-98C52351DA3A}"/>
          </ac:spMkLst>
        </pc:spChg>
        <pc:spChg chg="mod">
          <ac:chgData name="Lauren Stedman" userId="93eb49b5-9159-4805-b990-d18fbace343e" providerId="ADAL" clId="{8CF6C497-0B81-42AA-B086-669FD4942711}" dt="2023-02-06T23:07:13.313" v="923" actId="20577"/>
          <ac:spMkLst>
            <pc:docMk/>
            <pc:sldMk cId="813243126" sldId="310"/>
            <ac:spMk id="4" creationId="{7A6143F5-911E-428F-BCBC-FEC972B72E15}"/>
          </ac:spMkLst>
        </pc:spChg>
      </pc:sldChg>
      <pc:sldChg chg="addSp modSp del mod">
        <pc:chgData name="Lauren Stedman" userId="93eb49b5-9159-4805-b990-d18fbace343e" providerId="ADAL" clId="{8CF6C497-0B81-42AA-B086-669FD4942711}" dt="2023-02-06T19:23:31.741" v="144" actId="2696"/>
        <pc:sldMkLst>
          <pc:docMk/>
          <pc:sldMk cId="2215439345" sldId="311"/>
        </pc:sldMkLst>
        <pc:picChg chg="add mod">
          <ac:chgData name="Lauren Stedman" userId="93eb49b5-9159-4805-b990-d18fbace343e" providerId="ADAL" clId="{8CF6C497-0B81-42AA-B086-669FD4942711}" dt="2023-02-06T19:23:20.908" v="143" actId="14100"/>
          <ac:picMkLst>
            <pc:docMk/>
            <pc:sldMk cId="2215439345" sldId="311"/>
            <ac:picMk id="5" creationId="{FC59BFFC-4365-4CF9-9DE5-A5BAA13D528C}"/>
          </ac:picMkLst>
        </pc:picChg>
      </pc:sldChg>
      <pc:sldChg chg="addSp delSp modSp mod">
        <pc:chgData name="Lauren Stedman" userId="93eb49b5-9159-4805-b990-d18fbace343e" providerId="ADAL" clId="{8CF6C497-0B81-42AA-B086-669FD4942711}" dt="2023-02-14T18:35:04.023" v="943" actId="20577"/>
        <pc:sldMkLst>
          <pc:docMk/>
          <pc:sldMk cId="1964167796" sldId="312"/>
        </pc:sldMkLst>
        <pc:spChg chg="mod">
          <ac:chgData name="Lauren Stedman" userId="93eb49b5-9159-4805-b990-d18fbace343e" providerId="ADAL" clId="{8CF6C497-0B81-42AA-B086-669FD4942711}" dt="2023-02-06T19:25:23.627" v="250" actId="20577"/>
          <ac:spMkLst>
            <pc:docMk/>
            <pc:sldMk cId="1964167796" sldId="312"/>
            <ac:spMk id="2" creationId="{600599B0-90F1-40A6-89AE-7053A4F3102E}"/>
          </ac:spMkLst>
        </pc:spChg>
        <pc:spChg chg="mod">
          <ac:chgData name="Lauren Stedman" userId="93eb49b5-9159-4805-b990-d18fbace343e" providerId="ADAL" clId="{8CF6C497-0B81-42AA-B086-669FD4942711}" dt="2023-02-06T19:24:09.500" v="179" actId="14100"/>
          <ac:spMkLst>
            <pc:docMk/>
            <pc:sldMk cId="1964167796" sldId="312"/>
            <ac:spMk id="3" creationId="{3A59D823-DA07-4D79-96E5-FF8883B32D75}"/>
          </ac:spMkLst>
        </pc:spChg>
        <pc:spChg chg="mod">
          <ac:chgData name="Lauren Stedman" userId="93eb49b5-9159-4805-b990-d18fbace343e" providerId="ADAL" clId="{8CF6C497-0B81-42AA-B086-669FD4942711}" dt="2023-02-14T18:35:04.023" v="943" actId="20577"/>
          <ac:spMkLst>
            <pc:docMk/>
            <pc:sldMk cId="1964167796" sldId="312"/>
            <ac:spMk id="4" creationId="{782CF04E-265C-4E38-8161-073A032486C6}"/>
          </ac:spMkLst>
        </pc:spChg>
        <pc:picChg chg="add del mod">
          <ac:chgData name="Lauren Stedman" userId="93eb49b5-9159-4805-b990-d18fbace343e" providerId="ADAL" clId="{8CF6C497-0B81-42AA-B086-669FD4942711}" dt="2023-02-14T18:33:44.766" v="931" actId="21"/>
          <ac:picMkLst>
            <pc:docMk/>
            <pc:sldMk cId="1964167796" sldId="312"/>
            <ac:picMk id="5" creationId="{6D0F5ADA-354B-48B4-90E1-42C13E999248}"/>
          </ac:picMkLst>
        </pc:picChg>
        <pc:picChg chg="add del mod">
          <ac:chgData name="Lauren Stedman" userId="93eb49b5-9159-4805-b990-d18fbace343e" providerId="ADAL" clId="{8CF6C497-0B81-42AA-B086-669FD4942711}" dt="2023-02-14T18:33:48.110" v="932" actId="21"/>
          <ac:picMkLst>
            <pc:docMk/>
            <pc:sldMk cId="1964167796" sldId="312"/>
            <ac:picMk id="6" creationId="{0A8757D4-C302-4035-8578-01A4A96EB100}"/>
          </ac:picMkLst>
        </pc:picChg>
        <pc:picChg chg="add mod">
          <ac:chgData name="Lauren Stedman" userId="93eb49b5-9159-4805-b990-d18fbace343e" providerId="ADAL" clId="{8CF6C497-0B81-42AA-B086-669FD4942711}" dt="2023-02-14T18:34:56.948" v="941" actId="1076"/>
          <ac:picMkLst>
            <pc:docMk/>
            <pc:sldMk cId="1964167796" sldId="312"/>
            <ac:picMk id="8" creationId="{D4507039-0DDB-4097-ADD1-5246B98E3EEB}"/>
          </ac:picMkLst>
        </pc:picChg>
        <pc:picChg chg="add mod">
          <ac:chgData name="Lauren Stedman" userId="93eb49b5-9159-4805-b990-d18fbace343e" providerId="ADAL" clId="{8CF6C497-0B81-42AA-B086-669FD4942711}" dt="2023-02-14T18:34:59.459" v="942" actId="1076"/>
          <ac:picMkLst>
            <pc:docMk/>
            <pc:sldMk cId="1964167796" sldId="312"/>
            <ac:picMk id="10" creationId="{6023F174-D08A-41D1-AA29-0020DE8751C4}"/>
          </ac:picMkLst>
        </pc:picChg>
      </pc:sldChg>
      <pc:sldChg chg="addSp delSp modSp new add del mod">
        <pc:chgData name="Lauren Stedman" userId="93eb49b5-9159-4805-b990-d18fbace343e" providerId="ADAL" clId="{8CF6C497-0B81-42AA-B086-669FD4942711}" dt="2023-02-06T19:53:44.832" v="339" actId="47"/>
        <pc:sldMkLst>
          <pc:docMk/>
          <pc:sldMk cId="2224601345" sldId="313"/>
        </pc:sldMkLst>
        <pc:spChg chg="mod">
          <ac:chgData name="Lauren Stedman" userId="93eb49b5-9159-4805-b990-d18fbace343e" providerId="ADAL" clId="{8CF6C497-0B81-42AA-B086-669FD4942711}" dt="2023-02-06T19:26:23.316" v="284" actId="14100"/>
          <ac:spMkLst>
            <pc:docMk/>
            <pc:sldMk cId="2224601345" sldId="313"/>
            <ac:spMk id="3" creationId="{C334A024-0C00-4987-8CDA-5DCA8C3F7AB0}"/>
          </ac:spMkLst>
        </pc:spChg>
        <pc:spChg chg="del">
          <ac:chgData name="Lauren Stedman" userId="93eb49b5-9159-4805-b990-d18fbace343e" providerId="ADAL" clId="{8CF6C497-0B81-42AA-B086-669FD4942711}" dt="2023-02-06T19:26:58.676" v="287"/>
          <ac:spMkLst>
            <pc:docMk/>
            <pc:sldMk cId="2224601345" sldId="313"/>
            <ac:spMk id="4" creationId="{F421C80E-FA0F-46CF-8524-BE53F1B52606}"/>
          </ac:spMkLst>
        </pc:spChg>
        <pc:spChg chg="add mod">
          <ac:chgData name="Lauren Stedman" userId="93eb49b5-9159-4805-b990-d18fbace343e" providerId="ADAL" clId="{8CF6C497-0B81-42AA-B086-669FD4942711}" dt="2023-02-06T19:28:32.356" v="301" actId="1076"/>
          <ac:spMkLst>
            <pc:docMk/>
            <pc:sldMk cId="2224601345" sldId="313"/>
            <ac:spMk id="6" creationId="{8EC15E03-675D-4210-B97E-51ABF3F90B90}"/>
          </ac:spMkLst>
        </pc:spChg>
        <pc:spChg chg="add mod">
          <ac:chgData name="Lauren Stedman" userId="93eb49b5-9159-4805-b990-d18fbace343e" providerId="ADAL" clId="{8CF6C497-0B81-42AA-B086-669FD4942711}" dt="2023-02-06T19:28:17.963" v="299" actId="255"/>
          <ac:spMkLst>
            <pc:docMk/>
            <pc:sldMk cId="2224601345" sldId="313"/>
            <ac:spMk id="9" creationId="{08A45D8A-D8BE-49CE-BA64-5BA18BB6DF8B}"/>
          </ac:spMkLst>
        </pc:spChg>
        <pc:picChg chg="add mod">
          <ac:chgData name="Lauren Stedman" userId="93eb49b5-9159-4805-b990-d18fbace343e" providerId="ADAL" clId="{8CF6C497-0B81-42AA-B086-669FD4942711}" dt="2023-02-06T19:28:30.035" v="300" actId="14100"/>
          <ac:picMkLst>
            <pc:docMk/>
            <pc:sldMk cId="2224601345" sldId="313"/>
            <ac:picMk id="5" creationId="{FCA24CA1-C9CB-44F7-A59A-E9C1665CCB87}"/>
          </ac:picMkLst>
        </pc:picChg>
        <pc:picChg chg="add mod">
          <ac:chgData name="Lauren Stedman" userId="93eb49b5-9159-4805-b990-d18fbace343e" providerId="ADAL" clId="{8CF6C497-0B81-42AA-B086-669FD4942711}" dt="2023-02-06T19:27:30.148" v="292" actId="1076"/>
          <ac:picMkLst>
            <pc:docMk/>
            <pc:sldMk cId="2224601345" sldId="313"/>
            <ac:picMk id="7" creationId="{8B046D81-8ED5-483A-83B9-CB266D642305}"/>
          </ac:picMkLst>
        </pc:picChg>
      </pc:sldChg>
      <pc:sldChg chg="addSp modSp new add del mod ord">
        <pc:chgData name="Lauren Stedman" userId="93eb49b5-9159-4805-b990-d18fbace343e" providerId="ADAL" clId="{8CF6C497-0B81-42AA-B086-669FD4942711}" dt="2023-02-14T17:48:11.799" v="930" actId="20577"/>
        <pc:sldMkLst>
          <pc:docMk/>
          <pc:sldMk cId="2172371867" sldId="314"/>
        </pc:sldMkLst>
        <pc:spChg chg="mod">
          <ac:chgData name="Lauren Stedman" userId="93eb49b5-9159-4805-b990-d18fbace343e" providerId="ADAL" clId="{8CF6C497-0B81-42AA-B086-669FD4942711}" dt="2023-02-14T17:48:11.799" v="930" actId="20577"/>
          <ac:spMkLst>
            <pc:docMk/>
            <pc:sldMk cId="2172371867" sldId="314"/>
            <ac:spMk id="2" creationId="{18424886-E80C-492D-95B7-E535B6D75C85}"/>
          </ac:spMkLst>
        </pc:spChg>
        <pc:spChg chg="mod">
          <ac:chgData name="Lauren Stedman" userId="93eb49b5-9159-4805-b990-d18fbace343e" providerId="ADAL" clId="{8CF6C497-0B81-42AA-B086-669FD4942711}" dt="2023-02-06T23:08:26.881" v="924" actId="20577"/>
          <ac:spMkLst>
            <pc:docMk/>
            <pc:sldMk cId="2172371867" sldId="314"/>
            <ac:spMk id="3" creationId="{BAA46FFC-1601-4AE1-A92B-99C4C6FCED4C}"/>
          </ac:spMkLst>
        </pc:spChg>
        <pc:picChg chg="add mod">
          <ac:chgData name="Lauren Stedman" userId="93eb49b5-9159-4805-b990-d18fbace343e" providerId="ADAL" clId="{8CF6C497-0B81-42AA-B086-669FD4942711}" dt="2023-02-06T19:54:45.149" v="408" actId="14100"/>
          <ac:picMkLst>
            <pc:docMk/>
            <pc:sldMk cId="2172371867" sldId="314"/>
            <ac:picMk id="6" creationId="{54B64397-43B0-41E0-B880-3ECFC7DDD175}"/>
          </ac:picMkLst>
        </pc:picChg>
        <pc:picChg chg="add mod">
          <ac:chgData name="Lauren Stedman" userId="93eb49b5-9159-4805-b990-d18fbace343e" providerId="ADAL" clId="{8CF6C497-0B81-42AA-B086-669FD4942711}" dt="2023-02-06T21:32:33.028" v="660" actId="207"/>
          <ac:picMkLst>
            <pc:docMk/>
            <pc:sldMk cId="2172371867" sldId="314"/>
            <ac:picMk id="7" creationId="{D0A6C8C4-48E8-4B02-81FC-0387AB4AA1D3}"/>
          </ac:picMkLst>
        </pc:picChg>
      </pc:sldChg>
      <pc:sldChg chg="addSp delSp modSp new mod">
        <pc:chgData name="Lauren Stedman" userId="93eb49b5-9159-4805-b990-d18fbace343e" providerId="ADAL" clId="{8CF6C497-0B81-42AA-B086-669FD4942711}" dt="2023-02-15T19:40:49.059" v="974" actId="6549"/>
        <pc:sldMkLst>
          <pc:docMk/>
          <pc:sldMk cId="3669269641" sldId="315"/>
        </pc:sldMkLst>
        <pc:spChg chg="mod">
          <ac:chgData name="Lauren Stedman" userId="93eb49b5-9159-4805-b990-d18fbace343e" providerId="ADAL" clId="{8CF6C497-0B81-42AA-B086-669FD4942711}" dt="2023-02-15T19:40:49.059" v="974" actId="6549"/>
          <ac:spMkLst>
            <pc:docMk/>
            <pc:sldMk cId="3669269641" sldId="315"/>
            <ac:spMk id="2" creationId="{0E1D2872-A776-4AF3-9C77-F314D1B73387}"/>
          </ac:spMkLst>
        </pc:spChg>
        <pc:spChg chg="mod">
          <ac:chgData name="Lauren Stedman" userId="93eb49b5-9159-4805-b990-d18fbace343e" providerId="ADAL" clId="{8CF6C497-0B81-42AA-B086-669FD4942711}" dt="2023-02-15T19:40:39.009" v="955" actId="6549"/>
          <ac:spMkLst>
            <pc:docMk/>
            <pc:sldMk cId="3669269641" sldId="315"/>
            <ac:spMk id="3" creationId="{6682B168-F28E-4065-935F-80ED97895266}"/>
          </ac:spMkLst>
        </pc:spChg>
        <pc:spChg chg="mod">
          <ac:chgData name="Lauren Stedman" userId="93eb49b5-9159-4805-b990-d18fbace343e" providerId="ADAL" clId="{8CF6C497-0B81-42AA-B086-669FD4942711}" dt="2023-02-06T21:31:58.424" v="656" actId="20577"/>
          <ac:spMkLst>
            <pc:docMk/>
            <pc:sldMk cId="3669269641" sldId="315"/>
            <ac:spMk id="4" creationId="{088F0E2E-468B-4B25-B7F7-7E1B473EA147}"/>
          </ac:spMkLst>
        </pc:spChg>
        <pc:spChg chg="add del">
          <ac:chgData name="Lauren Stedman" userId="93eb49b5-9159-4805-b990-d18fbace343e" providerId="ADAL" clId="{8CF6C497-0B81-42AA-B086-669FD4942711}" dt="2023-02-06T21:29:56.454" v="649" actId="11529"/>
          <ac:spMkLst>
            <pc:docMk/>
            <pc:sldMk cId="3669269641" sldId="315"/>
            <ac:spMk id="7" creationId="{DEA31D3D-145B-4929-9FB0-E68EC17DA4F4}"/>
          </ac:spMkLst>
        </pc:spChg>
        <pc:spChg chg="add mod">
          <ac:chgData name="Lauren Stedman" userId="93eb49b5-9159-4805-b990-d18fbace343e" providerId="ADAL" clId="{8CF6C497-0B81-42AA-B086-669FD4942711}" dt="2023-02-06T21:34:36.567" v="664" actId="1076"/>
          <ac:spMkLst>
            <pc:docMk/>
            <pc:sldMk cId="3669269641" sldId="315"/>
            <ac:spMk id="8" creationId="{4EE04865-F4DD-47FD-A6E9-C310D8760878}"/>
          </ac:spMkLst>
        </pc:spChg>
        <pc:picChg chg="add mod">
          <ac:chgData name="Lauren Stedman" userId="93eb49b5-9159-4805-b990-d18fbace343e" providerId="ADAL" clId="{8CF6C497-0B81-42AA-B086-669FD4942711}" dt="2023-02-06T21:29:26.723" v="647" actId="1076"/>
          <ac:picMkLst>
            <pc:docMk/>
            <pc:sldMk cId="3669269641" sldId="315"/>
            <ac:picMk id="6" creationId="{C499F8AD-2360-44E9-A851-C24EA4431306}"/>
          </ac:picMkLst>
        </pc:picChg>
      </pc:sldChg>
      <pc:sldChg chg="addSp modSp new mod">
        <pc:chgData name="Lauren Stedman" userId="93eb49b5-9159-4805-b990-d18fbace343e" providerId="ADAL" clId="{8CF6C497-0B81-42AA-B086-669FD4942711}" dt="2023-02-06T23:03:59.652" v="882" actId="1076"/>
        <pc:sldMkLst>
          <pc:docMk/>
          <pc:sldMk cId="1469037927" sldId="316"/>
        </pc:sldMkLst>
        <pc:spChg chg="mod">
          <ac:chgData name="Lauren Stedman" userId="93eb49b5-9159-4805-b990-d18fbace343e" providerId="ADAL" clId="{8CF6C497-0B81-42AA-B086-669FD4942711}" dt="2023-02-06T22:59:13.436" v="705" actId="14100"/>
          <ac:spMkLst>
            <pc:docMk/>
            <pc:sldMk cId="1469037927" sldId="316"/>
            <ac:spMk id="2" creationId="{815D10EF-769B-4FD6-A521-7F9F9AE84AC7}"/>
          </ac:spMkLst>
        </pc:spChg>
        <pc:spChg chg="mod">
          <ac:chgData name="Lauren Stedman" userId="93eb49b5-9159-4805-b990-d18fbace343e" providerId="ADAL" clId="{8CF6C497-0B81-42AA-B086-669FD4942711}" dt="2023-02-06T22:59:01.555" v="682" actId="20577"/>
          <ac:spMkLst>
            <pc:docMk/>
            <pc:sldMk cId="1469037927" sldId="316"/>
            <ac:spMk id="3" creationId="{A06970E7-D64A-4852-BF96-FA4297DB61C7}"/>
          </ac:spMkLst>
        </pc:spChg>
        <pc:spChg chg="mod">
          <ac:chgData name="Lauren Stedman" userId="93eb49b5-9159-4805-b990-d18fbace343e" providerId="ADAL" clId="{8CF6C497-0B81-42AA-B086-669FD4942711}" dt="2023-02-06T23:00:27.955" v="868" actId="20577"/>
          <ac:spMkLst>
            <pc:docMk/>
            <pc:sldMk cId="1469037927" sldId="316"/>
            <ac:spMk id="4" creationId="{93D7BFD2-F2E0-4809-A31E-98DF074E4DA1}"/>
          </ac:spMkLst>
        </pc:spChg>
        <pc:picChg chg="add mod">
          <ac:chgData name="Lauren Stedman" userId="93eb49b5-9159-4805-b990-d18fbace343e" providerId="ADAL" clId="{8CF6C497-0B81-42AA-B086-669FD4942711}" dt="2023-02-06T23:03:59.652" v="882" actId="1076"/>
          <ac:picMkLst>
            <pc:docMk/>
            <pc:sldMk cId="1469037927" sldId="316"/>
            <ac:picMk id="6" creationId="{F3F3FB4A-D7E3-4322-BA95-21AD4E3641B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2/15/2023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2/15/2023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Title</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title slide image options. Text boxes can be customized or deleted.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p:txBody>
      </p:sp>
      <p:sp>
        <p:nvSpPr>
          <p:cNvPr id="4" name="Slide Number Placeholder 3"/>
          <p:cNvSpPr>
            <a:spLocks noGrp="1"/>
          </p:cNvSpPr>
          <p:nvPr>
            <p:ph type="sldNum" sz="quarter" idx="10"/>
          </p:nvPr>
        </p:nvSpPr>
        <p:spPr/>
        <p:txBody>
          <a:bodyPr/>
          <a:lstStyle/>
          <a:p>
            <a:fld id="{4621C99C-756F-4199-93C1-06CD41658318}" type="slidenum">
              <a:rPr lang="en-US" smtClean="0"/>
              <a:t>1</a:t>
            </a:fld>
            <a:endParaRPr lang="en-US"/>
          </a:p>
        </p:txBody>
      </p:sp>
    </p:spTree>
    <p:extLst>
      <p:ext uri="{BB962C8B-B14F-4D97-AF65-F5344CB8AC3E}">
        <p14:creationId xmlns:p14="http://schemas.microsoft.com/office/powerpoint/2010/main" val="297983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0" y="0"/>
            <a:ext cx="6400800" cy="6858000"/>
            <a:chOff x="0" y="0"/>
            <a:chExt cx="6400800" cy="6858000"/>
          </a:xfrm>
          <a:solidFill>
            <a:srgbClr val="F0F1EE"/>
          </a:solidFill>
        </p:grpSpPr>
        <p:sp>
          <p:nvSpPr>
            <p:cNvPr id="6"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1069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524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29295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6.xml"/><Relationship Id="rId7" Type="http://schemas.openxmlformats.org/officeDocument/2006/relationships/theme" Target="../theme/theme1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1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F0F1EE"/>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6-3969_Corporate - Powerpoint Template Refresh_BKG.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1205_LICex-16.jpg"/>
          <p:cNvPicPr>
            <a:picLocks noChangeAspect="1"/>
          </p:cNvPicPr>
          <p:nvPr/>
        </p:nvPicPr>
        <p:blipFill rotWithShape="1">
          <a:blip r:embed="rId5">
            <a:alphaModFix/>
            <a:extLst>
              <a:ext uri="{28A0092B-C50C-407E-A947-70E740481C1C}">
                <a14:useLocalDpi xmlns:a14="http://schemas.microsoft.com/office/drawing/2010/main"/>
              </a:ext>
            </a:extLst>
          </a:blip>
          <a:srcRect l="11215" t="1795" r="15971" b="1668"/>
          <a:stretch/>
        </p:blipFill>
        <p:spPr>
          <a:xfrm>
            <a:off x="5707630" y="0"/>
            <a:ext cx="3436370" cy="6858000"/>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TitleScree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272B38"/>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352" t="2" r="24644"/>
          <a:stretch/>
        </p:blipFill>
        <p:spPr>
          <a:xfrm>
            <a:off x="3200400" y="0"/>
            <a:ext cx="5943600" cy="6858000"/>
          </a:xfrm>
          <a:prstGeom prst="rect">
            <a:avLst/>
          </a:prstGeom>
        </p:spPr>
      </p:pic>
      <p:grpSp>
        <p:nvGrpSpPr>
          <p:cNvPr id="7" name="Group 6"/>
          <p:cNvGrpSpPr>
            <a:grpSpLocks noChangeAspect="1"/>
          </p:cNvGrpSpPr>
          <p:nvPr/>
        </p:nvGrpSpPr>
        <p:grpSpPr>
          <a:xfrm>
            <a:off x="0" y="0"/>
            <a:ext cx="64008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 id="214748374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oer.royalroads.ca/"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605" y="1866593"/>
            <a:ext cx="4406190" cy="1487256"/>
          </a:xfrm>
        </p:spPr>
        <p:txBody>
          <a:bodyPr/>
          <a:lstStyle/>
          <a:p>
            <a:r>
              <a:rPr lang="en-US" sz="3200" dirty="0"/>
              <a:t>Bits &amp; Bytes: Moodle Profiles</a:t>
            </a:r>
          </a:p>
        </p:txBody>
      </p:sp>
      <p:sp>
        <p:nvSpPr>
          <p:cNvPr id="3" name="Text Placeholder 2"/>
          <p:cNvSpPr>
            <a:spLocks noGrp="1"/>
          </p:cNvSpPr>
          <p:nvPr>
            <p:ph type="body" sz="quarter" idx="11"/>
          </p:nvPr>
        </p:nvSpPr>
        <p:spPr>
          <a:xfrm>
            <a:off x="371605" y="3967753"/>
            <a:ext cx="3751610" cy="1276241"/>
          </a:xfrm>
        </p:spPr>
        <p:txBody>
          <a:bodyPr/>
          <a:lstStyle/>
          <a:p>
            <a:r>
              <a:rPr lang="en-US" dirty="0"/>
              <a:t>Wednesday, February 15, 2023</a:t>
            </a:r>
          </a:p>
          <a:p>
            <a:endParaRPr lang="en-US" dirty="0"/>
          </a:p>
          <a:p>
            <a:r>
              <a:rPr lang="en-US" dirty="0"/>
              <a:t>Facilitator: Lauren Stedman</a:t>
            </a:r>
          </a:p>
        </p:txBody>
      </p:sp>
    </p:spTree>
    <p:extLst>
      <p:ext uri="{BB962C8B-B14F-4D97-AF65-F5344CB8AC3E}">
        <p14:creationId xmlns:p14="http://schemas.microsoft.com/office/powerpoint/2010/main" val="237205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A842A6-B34E-4F9D-8B47-55AE49DE3EEF}"/>
              </a:ext>
            </a:extLst>
          </p:cNvPr>
          <p:cNvSpPr>
            <a:spLocks noGrp="1"/>
          </p:cNvSpPr>
          <p:nvPr>
            <p:ph type="body" sz="quarter" idx="10"/>
          </p:nvPr>
        </p:nvSpPr>
        <p:spPr/>
        <p:txBody>
          <a:bodyPr/>
          <a:lstStyle/>
          <a:p>
            <a:endParaRPr lang="en-CA" dirty="0"/>
          </a:p>
        </p:txBody>
      </p:sp>
      <p:sp>
        <p:nvSpPr>
          <p:cNvPr id="3" name="Text Placeholder 2">
            <a:extLst>
              <a:ext uri="{FF2B5EF4-FFF2-40B4-BE49-F238E27FC236}">
                <a16:creationId xmlns:a16="http://schemas.microsoft.com/office/drawing/2014/main" id="{C334A024-0C00-4987-8CDA-5DCA8C3F7AB0}"/>
              </a:ext>
            </a:extLst>
          </p:cNvPr>
          <p:cNvSpPr>
            <a:spLocks noGrp="1"/>
          </p:cNvSpPr>
          <p:nvPr>
            <p:ph type="body" sz="quarter" idx="11"/>
          </p:nvPr>
        </p:nvSpPr>
        <p:spPr>
          <a:xfrm>
            <a:off x="410159" y="1283964"/>
            <a:ext cx="7127109" cy="414338"/>
          </a:xfrm>
        </p:spPr>
        <p:txBody>
          <a:bodyPr/>
          <a:lstStyle/>
          <a:p>
            <a:r>
              <a:rPr lang="en-US" dirty="0"/>
              <a:t>How to view other Moodle Profiles</a:t>
            </a:r>
            <a:endParaRPr lang="en-CA" dirty="0"/>
          </a:p>
        </p:txBody>
      </p:sp>
      <p:pic>
        <p:nvPicPr>
          <p:cNvPr id="5" name="Picture 4">
            <a:extLst>
              <a:ext uri="{FF2B5EF4-FFF2-40B4-BE49-F238E27FC236}">
                <a16:creationId xmlns:a16="http://schemas.microsoft.com/office/drawing/2014/main" id="{FCA24CA1-C9CB-44F7-A59A-E9C1665CCB87}"/>
              </a:ext>
            </a:extLst>
          </p:cNvPr>
          <p:cNvPicPr>
            <a:picLocks noChangeAspect="1"/>
          </p:cNvPicPr>
          <p:nvPr/>
        </p:nvPicPr>
        <p:blipFill>
          <a:blip r:embed="rId2"/>
          <a:stretch>
            <a:fillRect/>
          </a:stretch>
        </p:blipFill>
        <p:spPr>
          <a:xfrm>
            <a:off x="552708" y="1815736"/>
            <a:ext cx="2673818" cy="4596315"/>
          </a:xfrm>
          <a:prstGeom prst="rect">
            <a:avLst/>
          </a:prstGeom>
          <a:ln>
            <a:noFill/>
          </a:ln>
          <a:effectLst>
            <a:outerShdw blurRad="292100" dist="139700" dir="2700000" algn="tl" rotWithShape="0">
              <a:srgbClr val="333333">
                <a:alpha val="65000"/>
              </a:srgbClr>
            </a:outerShdw>
          </a:effectLst>
        </p:spPr>
      </p:pic>
      <p:sp>
        <p:nvSpPr>
          <p:cNvPr id="6" name="Left Arrow 1">
            <a:extLst>
              <a:ext uri="{FF2B5EF4-FFF2-40B4-BE49-F238E27FC236}">
                <a16:creationId xmlns:a16="http://schemas.microsoft.com/office/drawing/2014/main" id="{8EC15E03-675D-4210-B97E-51ABF3F90B90}"/>
              </a:ext>
            </a:extLst>
          </p:cNvPr>
          <p:cNvSpPr>
            <a:spLocks noGrp="1"/>
          </p:cNvSpPr>
          <p:nvPr>
            <p:ph type="body" sz="quarter" idx="12"/>
          </p:nvPr>
        </p:nvSpPr>
        <p:spPr>
          <a:xfrm>
            <a:off x="3083772" y="2470512"/>
            <a:ext cx="2481943" cy="683033"/>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endParaRPr lang="en-US" dirty="0"/>
          </a:p>
          <a:p>
            <a:endParaRPr lang="en-CA" dirty="0"/>
          </a:p>
        </p:txBody>
      </p:sp>
      <p:pic>
        <p:nvPicPr>
          <p:cNvPr id="7" name="Picture 6">
            <a:extLst>
              <a:ext uri="{FF2B5EF4-FFF2-40B4-BE49-F238E27FC236}">
                <a16:creationId xmlns:a16="http://schemas.microsoft.com/office/drawing/2014/main" id="{8B046D81-8ED5-483A-83B9-CB266D642305}"/>
              </a:ext>
            </a:extLst>
          </p:cNvPr>
          <p:cNvPicPr>
            <a:picLocks noChangeAspect="1"/>
          </p:cNvPicPr>
          <p:nvPr/>
        </p:nvPicPr>
        <p:blipFill>
          <a:blip r:embed="rId3"/>
          <a:stretch>
            <a:fillRect/>
          </a:stretch>
        </p:blipFill>
        <p:spPr>
          <a:xfrm>
            <a:off x="5680133" y="2933449"/>
            <a:ext cx="762066" cy="755970"/>
          </a:xfrm>
          <a:prstGeom prst="rect">
            <a:avLst/>
          </a:prstGeom>
        </p:spPr>
      </p:pic>
      <p:sp>
        <p:nvSpPr>
          <p:cNvPr id="9" name="TextBox 8">
            <a:extLst>
              <a:ext uri="{FF2B5EF4-FFF2-40B4-BE49-F238E27FC236}">
                <a16:creationId xmlns:a16="http://schemas.microsoft.com/office/drawing/2014/main" id="{08A45D8A-D8BE-49CE-BA64-5BA18BB6DF8B}"/>
              </a:ext>
            </a:extLst>
          </p:cNvPr>
          <p:cNvSpPr txBox="1"/>
          <p:nvPr/>
        </p:nvSpPr>
        <p:spPr>
          <a:xfrm>
            <a:off x="4872446" y="3925755"/>
            <a:ext cx="3383280" cy="1569660"/>
          </a:xfrm>
          <a:prstGeom prst="rect">
            <a:avLst/>
          </a:prstGeom>
          <a:noFill/>
        </p:spPr>
        <p:txBody>
          <a:bodyPr wrap="square">
            <a:spAutoFit/>
          </a:bodyPr>
          <a:lstStyle/>
          <a:p>
            <a:r>
              <a:rPr lang="en-CA" sz="2400" b="1" dirty="0">
                <a:solidFill>
                  <a:srgbClr val="FF0000"/>
                </a:solidFill>
              </a:rPr>
              <a:t>Click on the picture or name of the person whose profile you wish to view. </a:t>
            </a:r>
            <a:endParaRPr lang="en-US" sz="2400" b="1" dirty="0">
              <a:solidFill>
                <a:srgbClr val="FF0000"/>
              </a:solidFill>
            </a:endParaRPr>
          </a:p>
        </p:txBody>
      </p:sp>
    </p:spTree>
    <p:extLst>
      <p:ext uri="{BB962C8B-B14F-4D97-AF65-F5344CB8AC3E}">
        <p14:creationId xmlns:p14="http://schemas.microsoft.com/office/powerpoint/2010/main" val="2224601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D2872-A776-4AF3-9C77-F314D1B73387}"/>
              </a:ext>
            </a:extLst>
          </p:cNvPr>
          <p:cNvSpPr>
            <a:spLocks noGrp="1"/>
          </p:cNvSpPr>
          <p:nvPr>
            <p:ph type="body" sz="quarter" idx="10"/>
          </p:nvPr>
        </p:nvSpPr>
        <p:spPr>
          <a:xfrm>
            <a:off x="641350" y="1979325"/>
            <a:ext cx="7388224" cy="330200"/>
          </a:xfrm>
        </p:spPr>
        <p:txBody>
          <a:bodyPr/>
          <a:lstStyle/>
          <a:p>
            <a:r>
              <a:rPr lang="en-US" dirty="0"/>
              <a:t>You can grab a report of your student profiles</a:t>
            </a:r>
            <a:endParaRPr lang="en-CA" dirty="0"/>
          </a:p>
        </p:txBody>
      </p:sp>
      <p:sp>
        <p:nvSpPr>
          <p:cNvPr id="3" name="Text Placeholder 2">
            <a:extLst>
              <a:ext uri="{FF2B5EF4-FFF2-40B4-BE49-F238E27FC236}">
                <a16:creationId xmlns:a16="http://schemas.microsoft.com/office/drawing/2014/main" id="{6682B168-F28E-4065-935F-80ED97895266}"/>
              </a:ext>
            </a:extLst>
          </p:cNvPr>
          <p:cNvSpPr>
            <a:spLocks noGrp="1"/>
          </p:cNvSpPr>
          <p:nvPr>
            <p:ph type="body" sz="quarter" idx="11"/>
          </p:nvPr>
        </p:nvSpPr>
        <p:spPr>
          <a:xfrm>
            <a:off x="410160" y="1283964"/>
            <a:ext cx="8250514" cy="414338"/>
          </a:xfrm>
        </p:spPr>
        <p:txBody>
          <a:bodyPr/>
          <a:lstStyle/>
          <a:p>
            <a:r>
              <a:rPr lang="en-US" dirty="0"/>
              <a:t>Get a report of student profiles</a:t>
            </a:r>
            <a:endParaRPr lang="en-CA" dirty="0"/>
          </a:p>
        </p:txBody>
      </p:sp>
      <p:sp>
        <p:nvSpPr>
          <p:cNvPr id="4" name="Text Placeholder 3">
            <a:extLst>
              <a:ext uri="{FF2B5EF4-FFF2-40B4-BE49-F238E27FC236}">
                <a16:creationId xmlns:a16="http://schemas.microsoft.com/office/drawing/2014/main" id="{088F0E2E-468B-4B25-B7F7-7E1B473EA147}"/>
              </a:ext>
            </a:extLst>
          </p:cNvPr>
          <p:cNvSpPr>
            <a:spLocks noGrp="1"/>
          </p:cNvSpPr>
          <p:nvPr>
            <p:ph type="body" sz="quarter" idx="12"/>
          </p:nvPr>
        </p:nvSpPr>
        <p:spPr/>
        <p:txBody>
          <a:bodyPr/>
          <a:lstStyle/>
          <a:p>
            <a:r>
              <a:rPr lang="en-US" dirty="0"/>
              <a:t>r</a:t>
            </a:r>
            <a:endParaRPr lang="en-CA" dirty="0"/>
          </a:p>
        </p:txBody>
      </p:sp>
      <p:pic>
        <p:nvPicPr>
          <p:cNvPr id="6" name="Picture 5">
            <a:extLst>
              <a:ext uri="{FF2B5EF4-FFF2-40B4-BE49-F238E27FC236}">
                <a16:creationId xmlns:a16="http://schemas.microsoft.com/office/drawing/2014/main" id="{C499F8AD-2360-44E9-A851-C24EA4431306}"/>
              </a:ext>
            </a:extLst>
          </p:cNvPr>
          <p:cNvPicPr>
            <a:picLocks noChangeAspect="1"/>
          </p:cNvPicPr>
          <p:nvPr/>
        </p:nvPicPr>
        <p:blipFill>
          <a:blip r:embed="rId2"/>
          <a:stretch>
            <a:fillRect/>
          </a:stretch>
        </p:blipFill>
        <p:spPr>
          <a:xfrm>
            <a:off x="499635" y="2309525"/>
            <a:ext cx="4072365" cy="2313296"/>
          </a:xfrm>
          <a:prstGeom prst="rect">
            <a:avLst/>
          </a:prstGeom>
        </p:spPr>
      </p:pic>
      <p:sp>
        <p:nvSpPr>
          <p:cNvPr id="8" name="Arrow: Left 7">
            <a:extLst>
              <a:ext uri="{FF2B5EF4-FFF2-40B4-BE49-F238E27FC236}">
                <a16:creationId xmlns:a16="http://schemas.microsoft.com/office/drawing/2014/main" id="{4EE04865-F4DD-47FD-A6E9-C310D8760878}"/>
              </a:ext>
            </a:extLst>
          </p:cNvPr>
          <p:cNvSpPr/>
          <p:nvPr/>
        </p:nvSpPr>
        <p:spPr>
          <a:xfrm>
            <a:off x="3846258" y="3656564"/>
            <a:ext cx="978408" cy="484632"/>
          </a:xfrm>
          <a:prstGeom prst="leftArrow">
            <a:avLst/>
          </a:prstGeom>
          <a:solidFill>
            <a:srgbClr val="FF5050"/>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6926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D1D46-5EFD-4A3B-A168-ACE832765B34}"/>
              </a:ext>
            </a:extLst>
          </p:cNvPr>
          <p:cNvSpPr>
            <a:spLocks noGrp="1"/>
          </p:cNvSpPr>
          <p:nvPr>
            <p:ph type="body" sz="quarter" idx="11"/>
          </p:nvPr>
        </p:nvSpPr>
        <p:spPr>
          <a:xfrm>
            <a:off x="3673927" y="1491133"/>
            <a:ext cx="1796145" cy="414338"/>
          </a:xfrm>
        </p:spPr>
        <p:txBody>
          <a:bodyPr/>
          <a:lstStyle/>
          <a:p>
            <a:r>
              <a:rPr lang="en-CA" dirty="0"/>
              <a:t>Q&amp;A</a:t>
            </a:r>
            <a:endParaRPr lang="en-US" dirty="0"/>
          </a:p>
        </p:txBody>
      </p:sp>
      <p:pic>
        <p:nvPicPr>
          <p:cNvPr id="6" name="Picture 5" descr="A picture containing indoor, light, lit, dark&#10;&#10;Description automatically generated">
            <a:extLst>
              <a:ext uri="{FF2B5EF4-FFF2-40B4-BE49-F238E27FC236}">
                <a16:creationId xmlns:a16="http://schemas.microsoft.com/office/drawing/2014/main" id="{5FC86CE3-32FD-44BB-94B1-3FFA33427DC2}"/>
              </a:ext>
            </a:extLst>
          </p:cNvPr>
          <p:cNvPicPr>
            <a:picLocks noChangeAspect="1"/>
          </p:cNvPicPr>
          <p:nvPr/>
        </p:nvPicPr>
        <p:blipFill>
          <a:blip r:embed="rId2"/>
          <a:stretch>
            <a:fillRect/>
          </a:stretch>
        </p:blipFill>
        <p:spPr>
          <a:xfrm>
            <a:off x="2879521" y="2153873"/>
            <a:ext cx="2963411" cy="2963411"/>
          </a:xfrm>
          <a:prstGeom prst="rect">
            <a:avLst/>
          </a:prstGeom>
        </p:spPr>
      </p:pic>
    </p:spTree>
    <p:extLst>
      <p:ext uri="{BB962C8B-B14F-4D97-AF65-F5344CB8AC3E}">
        <p14:creationId xmlns:p14="http://schemas.microsoft.com/office/powerpoint/2010/main" val="27657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3451" y="1123950"/>
            <a:ext cx="7019924" cy="2203127"/>
          </a:xfrm>
        </p:spPr>
        <p:txBody>
          <a:bodyPr/>
          <a:lstStyle/>
          <a:p>
            <a:pPr algn="ctr"/>
            <a:r>
              <a:rPr lang="en-CA" dirty="0"/>
              <a:t>Thank you!</a:t>
            </a:r>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r>
              <a:rPr lang="en-CA" b="0" dirty="0"/>
              <a:t>ctet.royalroads.ca  </a:t>
            </a:r>
          </a:p>
          <a:p>
            <a:pPr algn="ctr"/>
            <a:r>
              <a:rPr lang="en-CA" b="0" dirty="0">
                <a:sym typeface="Wingdings" panose="05000000000000000000" pitchFamily="2" charset="2"/>
              </a:rPr>
              <a:t> </a:t>
            </a:r>
            <a:r>
              <a:rPr lang="en-CA" b="0" dirty="0"/>
              <a:t> </a:t>
            </a:r>
            <a:endParaRPr lang="en-US" b="0" dirty="0"/>
          </a:p>
        </p:txBody>
      </p:sp>
      <p:pic>
        <p:nvPicPr>
          <p:cNvPr id="5" name="Picture 4" descr="A group of purple flowers&#10;&#10;Description automatically generated with medium confidence">
            <a:extLst>
              <a:ext uri="{FF2B5EF4-FFF2-40B4-BE49-F238E27FC236}">
                <a16:creationId xmlns:a16="http://schemas.microsoft.com/office/drawing/2014/main" id="{914AFF3D-486E-4628-8AC5-35CF0251A72B}"/>
              </a:ext>
            </a:extLst>
          </p:cNvPr>
          <p:cNvPicPr>
            <a:picLocks noChangeAspect="1"/>
          </p:cNvPicPr>
          <p:nvPr/>
        </p:nvPicPr>
        <p:blipFill rotWithShape="1">
          <a:blip r:embed="rId2"/>
          <a:srcRect t="44159"/>
          <a:stretch/>
        </p:blipFill>
        <p:spPr>
          <a:xfrm>
            <a:off x="2696059" y="2069142"/>
            <a:ext cx="3494707" cy="2923563"/>
          </a:xfrm>
          <a:prstGeom prst="rect">
            <a:avLst/>
          </a:prstGeom>
        </p:spPr>
      </p:pic>
    </p:spTree>
    <p:extLst>
      <p:ext uri="{BB962C8B-B14F-4D97-AF65-F5344CB8AC3E}">
        <p14:creationId xmlns:p14="http://schemas.microsoft.com/office/powerpoint/2010/main" val="312694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7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86C37-6701-4E6F-9304-25CDCBBB8FC2}"/>
              </a:ext>
            </a:extLst>
          </p:cNvPr>
          <p:cNvSpPr>
            <a:spLocks noGrp="1"/>
          </p:cNvSpPr>
          <p:nvPr>
            <p:ph type="body" sz="quarter" idx="10"/>
          </p:nvPr>
        </p:nvSpPr>
        <p:spPr>
          <a:xfrm>
            <a:off x="410160" y="763846"/>
            <a:ext cx="8003998" cy="414338"/>
          </a:xfrm>
        </p:spPr>
        <p:txBody>
          <a:bodyPr/>
          <a:lstStyle/>
          <a:p>
            <a:pPr algn="ctr">
              <a:spcBef>
                <a:spcPts val="600"/>
              </a:spcBef>
              <a:spcAft>
                <a:spcPts val="600"/>
              </a:spcAft>
            </a:pPr>
            <a:r>
              <a:rPr lang="en-US" sz="4400" b="0" dirty="0"/>
              <a:t>Web address: </a:t>
            </a:r>
          </a:p>
          <a:p>
            <a:pPr algn="ctr">
              <a:spcBef>
                <a:spcPts val="600"/>
              </a:spcBef>
              <a:spcAft>
                <a:spcPts val="600"/>
              </a:spcAft>
            </a:pPr>
            <a:r>
              <a:rPr lang="en-US" sz="4400" dirty="0">
                <a:hlinkClick r:id="rId2"/>
              </a:rPr>
              <a:t>oer.royalroads.ca</a:t>
            </a:r>
            <a:endParaRPr lang="en-US" sz="4400" dirty="0"/>
          </a:p>
          <a:p>
            <a:pPr algn="ctr">
              <a:spcBef>
                <a:spcPts val="600"/>
              </a:spcBef>
              <a:spcAft>
                <a:spcPts val="600"/>
              </a:spcAft>
            </a:pPr>
            <a:endParaRPr lang="en-US" sz="4400" dirty="0"/>
          </a:p>
          <a:p>
            <a:pPr algn="ctr">
              <a:spcBef>
                <a:spcPts val="600"/>
              </a:spcBef>
              <a:spcAft>
                <a:spcPts val="600"/>
              </a:spcAft>
            </a:pPr>
            <a:r>
              <a:rPr lang="en-US" sz="4400" b="0" dirty="0"/>
              <a:t>Google search terms: </a:t>
            </a:r>
          </a:p>
          <a:p>
            <a:pPr algn="ctr">
              <a:spcBef>
                <a:spcPts val="600"/>
              </a:spcBef>
              <a:spcAft>
                <a:spcPts val="600"/>
              </a:spcAft>
            </a:pPr>
            <a:r>
              <a:rPr lang="en-US" sz="4400" dirty="0"/>
              <a:t>Royal Roads OER</a:t>
            </a:r>
          </a:p>
          <a:p>
            <a:pPr algn="ctr">
              <a:spcBef>
                <a:spcPts val="600"/>
              </a:spcBef>
              <a:spcAft>
                <a:spcPts val="600"/>
              </a:spcAft>
            </a:pPr>
            <a:endParaRPr lang="en-US" sz="4400" dirty="0"/>
          </a:p>
          <a:p>
            <a:pPr algn="ctr">
              <a:spcBef>
                <a:spcPts val="600"/>
              </a:spcBef>
              <a:spcAft>
                <a:spcPts val="600"/>
              </a:spcAft>
            </a:pPr>
            <a:r>
              <a:rPr lang="en-US" sz="4400" b="0" dirty="0"/>
              <a:t>Page name:</a:t>
            </a:r>
          </a:p>
          <a:p>
            <a:pPr algn="ctr">
              <a:spcBef>
                <a:spcPts val="600"/>
              </a:spcBef>
              <a:spcAft>
                <a:spcPts val="600"/>
              </a:spcAft>
            </a:pPr>
            <a:r>
              <a:rPr lang="en-US" sz="4400" dirty="0"/>
              <a:t>Bits &amp; Bytes</a:t>
            </a:r>
          </a:p>
        </p:txBody>
      </p:sp>
    </p:spTree>
    <p:extLst>
      <p:ext uri="{BB962C8B-B14F-4D97-AF65-F5344CB8AC3E}">
        <p14:creationId xmlns:p14="http://schemas.microsoft.com/office/powerpoint/2010/main" val="136250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FDB55-E426-4EEC-9822-8C15A9E657F8}"/>
              </a:ext>
            </a:extLst>
          </p:cNvPr>
          <p:cNvSpPr>
            <a:spLocks noGrp="1"/>
          </p:cNvSpPr>
          <p:nvPr>
            <p:ph type="body" sz="quarter" idx="10"/>
          </p:nvPr>
        </p:nvSpPr>
        <p:spPr>
          <a:xfrm>
            <a:off x="371604" y="2971407"/>
            <a:ext cx="4567466" cy="1030782"/>
          </a:xfrm>
        </p:spPr>
        <p:txBody>
          <a:bodyPr/>
          <a:lstStyle/>
          <a:p>
            <a:r>
              <a:rPr lang="en-US" dirty="0"/>
              <a:t>Bits &amp; Bytes Series</a:t>
            </a:r>
          </a:p>
          <a:p>
            <a:endParaRPr lang="en-US" dirty="0"/>
          </a:p>
        </p:txBody>
      </p:sp>
      <p:pic>
        <p:nvPicPr>
          <p:cNvPr id="6" name="Picture Placeholder 5" descr="A group of white flowers&#10;&#10;Description automatically generated with medium confidence">
            <a:extLst>
              <a:ext uri="{FF2B5EF4-FFF2-40B4-BE49-F238E27FC236}">
                <a16:creationId xmlns:a16="http://schemas.microsoft.com/office/drawing/2014/main" id="{126823B2-6BD3-47A2-9DB6-7B38D72106E8}"/>
              </a:ext>
            </a:extLst>
          </p:cNvPr>
          <p:cNvPicPr>
            <a:picLocks noGrp="1" noChangeAspect="1"/>
          </p:cNvPicPr>
          <p:nvPr>
            <p:ph type="pic" sz="quarter" idx="12"/>
          </p:nvPr>
        </p:nvPicPr>
        <p:blipFill>
          <a:blip r:embed="rId2"/>
          <a:srcRect l="23306" r="23306"/>
          <a:stretch>
            <a:fillRect/>
          </a:stretch>
        </p:blipFill>
        <p:spPr/>
      </p:pic>
    </p:spTree>
    <p:extLst>
      <p:ext uri="{BB962C8B-B14F-4D97-AF65-F5344CB8AC3E}">
        <p14:creationId xmlns:p14="http://schemas.microsoft.com/office/powerpoint/2010/main" val="217799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BDA9E-9059-48B0-96A3-5512E2AFCBC2}"/>
              </a:ext>
            </a:extLst>
          </p:cNvPr>
          <p:cNvSpPr>
            <a:spLocks noGrp="1"/>
          </p:cNvSpPr>
          <p:nvPr>
            <p:ph type="body" sz="quarter" idx="10"/>
          </p:nvPr>
        </p:nvSpPr>
        <p:spPr>
          <a:xfrm>
            <a:off x="410159" y="780624"/>
            <a:ext cx="7081210" cy="414338"/>
          </a:xfrm>
        </p:spPr>
        <p:txBody>
          <a:bodyPr/>
          <a:lstStyle/>
          <a:p>
            <a:r>
              <a:rPr lang="en-CA" dirty="0"/>
              <a:t>What are Bits &amp; Bytes sessions?</a:t>
            </a:r>
            <a:endParaRPr lang="en-US" dirty="0"/>
          </a:p>
        </p:txBody>
      </p:sp>
      <p:sp>
        <p:nvSpPr>
          <p:cNvPr id="3" name="Text Placeholder 2">
            <a:extLst>
              <a:ext uri="{FF2B5EF4-FFF2-40B4-BE49-F238E27FC236}">
                <a16:creationId xmlns:a16="http://schemas.microsoft.com/office/drawing/2014/main" id="{CB040236-9034-4B98-9F49-00973E19A0E7}"/>
              </a:ext>
            </a:extLst>
          </p:cNvPr>
          <p:cNvSpPr>
            <a:spLocks noGrp="1"/>
          </p:cNvSpPr>
          <p:nvPr>
            <p:ph type="body" sz="quarter" idx="11"/>
          </p:nvPr>
        </p:nvSpPr>
        <p:spPr>
          <a:xfrm>
            <a:off x="515516" y="1467097"/>
            <a:ext cx="4937328" cy="1703610"/>
          </a:xfrm>
        </p:spPr>
        <p:txBody>
          <a:bodyPr/>
          <a:lstStyle/>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Drop-in, single-topic, practical sessions about teaching with technology at RRU</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Offered on an ongoing basis on the first and third Wednesday of each </a:t>
            </a:r>
            <a:r>
              <a:rPr lang="en-US" sz="1800" dirty="0">
                <a:solidFill>
                  <a:srgbClr val="000000"/>
                </a:solidFill>
                <a:latin typeface="Calibri" panose="020F0502020204030204" pitchFamily="34" charset="0"/>
              </a:rPr>
              <a:t>month, at 12:00pm – 12:30pm </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Sessions will include a demo and explanation + time for Q&amp;A</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No registration or participation required! Just show up. </a:t>
            </a:r>
            <a:r>
              <a:rPr lang="en-US" sz="1800" dirty="0">
                <a:solidFill>
                  <a:srgbClr val="000000"/>
                </a:solidFill>
                <a:latin typeface="Calibri" panose="020F0502020204030204" pitchFamily="34" charset="0"/>
                <a:sym typeface="Wingdings" panose="05000000000000000000" pitchFamily="2" charset="2"/>
              </a:rPr>
              <a:t></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Cameras and microphones are optional, so please feel free to simply listen while you enjoy your lunch.</a:t>
            </a:r>
            <a:endParaRPr lang="en-US" sz="1800" b="0" i="0" u="none" strike="noStrike" dirty="0">
              <a:solidFill>
                <a:srgbClr val="000000"/>
              </a:solidFill>
              <a:effectLst/>
              <a:latin typeface="Calibri" panose="020F0502020204030204" pitchFamily="34" charset="0"/>
              <a:sym typeface="Wingdings" panose="05000000000000000000" pitchFamily="2" charset="2"/>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sym typeface="Wingdings" panose="05000000000000000000" pitchFamily="2" charset="2"/>
              </a:rPr>
              <a:t>Use the same link &amp; password each time. </a:t>
            </a:r>
          </a:p>
          <a:p>
            <a:pPr marL="285750" indent="-285750">
              <a:spcBef>
                <a:spcPts val="1200"/>
              </a:spcBef>
              <a:spcAft>
                <a:spcPts val="1200"/>
              </a:spcAft>
              <a:buFont typeface="Arial" panose="020B0604020202020204" pitchFamily="34" charset="0"/>
              <a:buChar char="•"/>
            </a:pPr>
            <a:endParaRPr lang="en-US" sz="1800" dirty="0">
              <a:solidFill>
                <a:srgbClr val="000000"/>
              </a:solidFill>
              <a:latin typeface="Calibri" panose="020F0502020204030204" pitchFamily="34" charset="0"/>
              <a:sym typeface="Wingdings" panose="05000000000000000000" pitchFamily="2" charset="2"/>
            </a:endParaRPr>
          </a:p>
        </p:txBody>
      </p:sp>
      <p:pic>
        <p:nvPicPr>
          <p:cNvPr id="8" name="Picture 7" descr="A picture containing Ferris wheel, window&#10;&#10;Description automatically generated">
            <a:extLst>
              <a:ext uri="{FF2B5EF4-FFF2-40B4-BE49-F238E27FC236}">
                <a16:creationId xmlns:a16="http://schemas.microsoft.com/office/drawing/2014/main" id="{9262A6B9-A990-4A6E-8EF5-DCF1AB5614C5}"/>
              </a:ext>
            </a:extLst>
          </p:cNvPr>
          <p:cNvPicPr>
            <a:picLocks noChangeAspect="1"/>
          </p:cNvPicPr>
          <p:nvPr/>
        </p:nvPicPr>
        <p:blipFill>
          <a:blip r:embed="rId2"/>
          <a:stretch>
            <a:fillRect/>
          </a:stretch>
        </p:blipFill>
        <p:spPr>
          <a:xfrm>
            <a:off x="5831391" y="1578408"/>
            <a:ext cx="2572389" cy="4226774"/>
          </a:xfrm>
          <a:prstGeom prst="rect">
            <a:avLst/>
          </a:prstGeom>
        </p:spPr>
      </p:pic>
    </p:spTree>
    <p:extLst>
      <p:ext uri="{BB962C8B-B14F-4D97-AF65-F5344CB8AC3E}">
        <p14:creationId xmlns:p14="http://schemas.microsoft.com/office/powerpoint/2010/main" val="149559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D10EF-769B-4FD6-A521-7F9F9AE84AC7}"/>
              </a:ext>
            </a:extLst>
          </p:cNvPr>
          <p:cNvSpPr>
            <a:spLocks noGrp="1"/>
          </p:cNvSpPr>
          <p:nvPr>
            <p:ph type="body" sz="quarter" idx="10"/>
          </p:nvPr>
        </p:nvSpPr>
        <p:spPr>
          <a:xfrm>
            <a:off x="641349" y="1979325"/>
            <a:ext cx="3094627" cy="330200"/>
          </a:xfrm>
        </p:spPr>
        <p:txBody>
          <a:bodyPr/>
          <a:lstStyle/>
          <a:p>
            <a:r>
              <a:rPr lang="en-US" dirty="0"/>
              <a:t>Today we will look at:</a:t>
            </a:r>
            <a:endParaRPr lang="en-CA" dirty="0"/>
          </a:p>
        </p:txBody>
      </p:sp>
      <p:sp>
        <p:nvSpPr>
          <p:cNvPr id="3" name="Text Placeholder 2">
            <a:extLst>
              <a:ext uri="{FF2B5EF4-FFF2-40B4-BE49-F238E27FC236}">
                <a16:creationId xmlns:a16="http://schemas.microsoft.com/office/drawing/2014/main" id="{A06970E7-D64A-4852-BF96-FA4297DB61C7}"/>
              </a:ext>
            </a:extLst>
          </p:cNvPr>
          <p:cNvSpPr>
            <a:spLocks noGrp="1"/>
          </p:cNvSpPr>
          <p:nvPr>
            <p:ph type="body" sz="quarter" idx="11"/>
          </p:nvPr>
        </p:nvSpPr>
        <p:spPr/>
        <p:txBody>
          <a:bodyPr/>
          <a:lstStyle/>
          <a:p>
            <a:r>
              <a:rPr lang="en-US" dirty="0"/>
              <a:t>Moodle Profiles</a:t>
            </a:r>
            <a:endParaRPr lang="en-CA" dirty="0"/>
          </a:p>
        </p:txBody>
      </p:sp>
      <p:sp>
        <p:nvSpPr>
          <p:cNvPr id="4" name="Text Placeholder 3">
            <a:extLst>
              <a:ext uri="{FF2B5EF4-FFF2-40B4-BE49-F238E27FC236}">
                <a16:creationId xmlns:a16="http://schemas.microsoft.com/office/drawing/2014/main" id="{93D7BFD2-F2E0-4809-A31E-98DF074E4DA1}"/>
              </a:ext>
            </a:extLst>
          </p:cNvPr>
          <p:cNvSpPr>
            <a:spLocks noGrp="1"/>
          </p:cNvSpPr>
          <p:nvPr>
            <p:ph type="body" sz="quarter" idx="12"/>
          </p:nvPr>
        </p:nvSpPr>
        <p:spPr/>
        <p:txBody>
          <a:bodyPr/>
          <a:lstStyle/>
          <a:p>
            <a:pPr marL="457200" indent="-457200">
              <a:buFont typeface="Arial" panose="020B0604020202020204" pitchFamily="34" charset="0"/>
              <a:buChar char="•"/>
            </a:pPr>
            <a:r>
              <a:rPr lang="en-US" dirty="0"/>
              <a:t>Why it’s good to add a profile</a:t>
            </a:r>
          </a:p>
          <a:p>
            <a:pPr marL="457200" indent="-457200">
              <a:buFont typeface="Arial" panose="020B0604020202020204" pitchFamily="34" charset="0"/>
              <a:buChar char="•"/>
            </a:pPr>
            <a:r>
              <a:rPr lang="en-US" dirty="0"/>
              <a:t>How to add your profile</a:t>
            </a:r>
          </a:p>
          <a:p>
            <a:pPr marL="457200" indent="-457200">
              <a:buFont typeface="Arial" panose="020B0604020202020204" pitchFamily="34" charset="0"/>
              <a:buChar char="•"/>
            </a:pPr>
            <a:r>
              <a:rPr lang="en-US" dirty="0"/>
              <a:t>Adding your pronouns</a:t>
            </a:r>
          </a:p>
          <a:p>
            <a:pPr marL="457200" indent="-457200">
              <a:buFont typeface="Arial" panose="020B0604020202020204" pitchFamily="34" charset="0"/>
              <a:buChar char="•"/>
            </a:pPr>
            <a:r>
              <a:rPr lang="en-US" dirty="0"/>
              <a:t>Where to find your student/participant profiles</a:t>
            </a:r>
            <a:endParaRPr lang="en-CA" dirty="0"/>
          </a:p>
        </p:txBody>
      </p:sp>
      <p:pic>
        <p:nvPicPr>
          <p:cNvPr id="6" name="Picture 5">
            <a:extLst>
              <a:ext uri="{FF2B5EF4-FFF2-40B4-BE49-F238E27FC236}">
                <a16:creationId xmlns:a16="http://schemas.microsoft.com/office/drawing/2014/main" id="{F3F3FB4A-D7E3-4322-BA95-21AD4E3641B1}"/>
              </a:ext>
            </a:extLst>
          </p:cNvPr>
          <p:cNvPicPr>
            <a:picLocks noChangeAspect="1"/>
          </p:cNvPicPr>
          <p:nvPr/>
        </p:nvPicPr>
        <p:blipFill>
          <a:blip r:embed="rId2"/>
          <a:stretch>
            <a:fillRect/>
          </a:stretch>
        </p:blipFill>
        <p:spPr>
          <a:xfrm>
            <a:off x="2248760" y="4833257"/>
            <a:ext cx="2974432" cy="606958"/>
          </a:xfrm>
          <a:prstGeom prst="rect">
            <a:avLst/>
          </a:prstGeom>
        </p:spPr>
      </p:pic>
    </p:spTree>
    <p:extLst>
      <p:ext uri="{BB962C8B-B14F-4D97-AF65-F5344CB8AC3E}">
        <p14:creationId xmlns:p14="http://schemas.microsoft.com/office/powerpoint/2010/main" val="146903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278FB9-80CE-4D82-85F5-C6CAAEBCE9EC}"/>
              </a:ext>
            </a:extLst>
          </p:cNvPr>
          <p:cNvSpPr>
            <a:spLocks noGrp="1"/>
          </p:cNvSpPr>
          <p:nvPr>
            <p:ph type="body" sz="quarter" idx="10"/>
          </p:nvPr>
        </p:nvSpPr>
        <p:spPr>
          <a:xfrm>
            <a:off x="641350" y="1979325"/>
            <a:ext cx="4753610" cy="330200"/>
          </a:xfrm>
        </p:spPr>
        <p:txBody>
          <a:bodyPr/>
          <a:lstStyle/>
          <a:p>
            <a:r>
              <a:rPr lang="en-CA" sz="2000" dirty="0">
                <a:latin typeface="+mn-lt"/>
              </a:rPr>
              <a:t>Why complete your Moodle profile?</a:t>
            </a:r>
            <a:endParaRPr lang="en-US" sz="2000" dirty="0">
              <a:latin typeface="+mn-lt"/>
            </a:endParaRPr>
          </a:p>
        </p:txBody>
      </p:sp>
      <p:sp>
        <p:nvSpPr>
          <p:cNvPr id="3" name="Text Placeholder 2">
            <a:extLst>
              <a:ext uri="{FF2B5EF4-FFF2-40B4-BE49-F238E27FC236}">
                <a16:creationId xmlns:a16="http://schemas.microsoft.com/office/drawing/2014/main" id="{6AD6BE1C-FBDF-4F11-884D-98C52351DA3A}"/>
              </a:ext>
            </a:extLst>
          </p:cNvPr>
          <p:cNvSpPr>
            <a:spLocks noGrp="1"/>
          </p:cNvSpPr>
          <p:nvPr>
            <p:ph type="body" sz="quarter" idx="11"/>
          </p:nvPr>
        </p:nvSpPr>
        <p:spPr>
          <a:xfrm>
            <a:off x="410159" y="1283964"/>
            <a:ext cx="6578469" cy="414338"/>
          </a:xfrm>
        </p:spPr>
        <p:txBody>
          <a:bodyPr/>
          <a:lstStyle/>
          <a:p>
            <a:r>
              <a:rPr lang="en-US" dirty="0"/>
              <a:t>Updating your Moodle Profile</a:t>
            </a:r>
          </a:p>
        </p:txBody>
      </p:sp>
      <p:sp>
        <p:nvSpPr>
          <p:cNvPr id="4" name="Text Placeholder 3">
            <a:extLst>
              <a:ext uri="{FF2B5EF4-FFF2-40B4-BE49-F238E27FC236}">
                <a16:creationId xmlns:a16="http://schemas.microsoft.com/office/drawing/2014/main" id="{7A6143F5-911E-428F-BCBC-FEC972B72E15}"/>
              </a:ext>
            </a:extLst>
          </p:cNvPr>
          <p:cNvSpPr>
            <a:spLocks noGrp="1"/>
          </p:cNvSpPr>
          <p:nvPr>
            <p:ph type="body" sz="quarter" idx="12"/>
          </p:nvPr>
        </p:nvSpPr>
        <p:spPr>
          <a:xfrm>
            <a:off x="641350" y="2309525"/>
            <a:ext cx="7388225" cy="1465641"/>
          </a:xfrm>
        </p:spPr>
        <p:txBody>
          <a:bodyPr/>
          <a:lstStyle/>
          <a:p>
            <a:pPr marL="342900" indent="-342900">
              <a:buFont typeface="Arial" panose="020B0604020202020204" pitchFamily="34" charset="0"/>
              <a:buChar char="•"/>
            </a:pPr>
            <a:r>
              <a:rPr lang="en-CA" sz="2200" dirty="0"/>
              <a:t>Helps the learning community get to know each other</a:t>
            </a:r>
          </a:p>
          <a:p>
            <a:pPr marL="342900" indent="-342900">
              <a:buFont typeface="Arial" panose="020B0604020202020204" pitchFamily="34" charset="0"/>
              <a:buChar char="•"/>
            </a:pPr>
            <a:r>
              <a:rPr lang="en-CA" sz="2200" dirty="0"/>
              <a:t>Humanizes the online learning environment</a:t>
            </a:r>
          </a:p>
          <a:p>
            <a:pPr marL="342900" indent="-342900">
              <a:buFont typeface="Arial" panose="020B0604020202020204" pitchFamily="34" charset="0"/>
              <a:buChar char="•"/>
            </a:pPr>
            <a:r>
              <a:rPr lang="en-CA" sz="2200" dirty="0"/>
              <a:t>Makes it easy to get and stay in touch</a:t>
            </a:r>
          </a:p>
          <a:p>
            <a:endParaRPr lang="en-CA" sz="1800" dirty="0"/>
          </a:p>
          <a:p>
            <a:r>
              <a:rPr lang="en-CA" sz="2000" b="1" dirty="0">
                <a:ea typeface="Verdana" panose="020B0604030504040204" pitchFamily="34" charset="0"/>
              </a:rPr>
              <a:t>Things to consider: </a:t>
            </a:r>
          </a:p>
          <a:p>
            <a:pPr marL="342900" indent="-342900">
              <a:buFont typeface="Arial" panose="020B0604020202020204" pitchFamily="34" charset="0"/>
              <a:buChar char="•"/>
            </a:pPr>
            <a:r>
              <a:rPr lang="en-CA" sz="2200" dirty="0"/>
              <a:t>Picture </a:t>
            </a:r>
          </a:p>
          <a:p>
            <a:pPr marL="342900" indent="-342900">
              <a:buFont typeface="Arial" panose="020B0604020202020204" pitchFamily="34" charset="0"/>
              <a:buChar char="•"/>
            </a:pPr>
            <a:r>
              <a:rPr lang="en-CA" sz="2200" dirty="0"/>
              <a:t>Pronouns/nickname</a:t>
            </a:r>
          </a:p>
          <a:p>
            <a:pPr marL="342900" indent="-342900">
              <a:buFont typeface="Arial" panose="020B0604020202020204" pitchFamily="34" charset="0"/>
              <a:buChar char="•"/>
            </a:pPr>
            <a:r>
              <a:rPr lang="en-CA" sz="2200" dirty="0"/>
              <a:t>City/town, Country</a:t>
            </a:r>
          </a:p>
          <a:p>
            <a:pPr marL="342900" indent="-342900">
              <a:buFont typeface="Arial" panose="020B0604020202020204" pitchFamily="34" charset="0"/>
              <a:buChar char="•"/>
            </a:pPr>
            <a:r>
              <a:rPr lang="en-CA" sz="2200" dirty="0"/>
              <a:t>Time zone</a:t>
            </a:r>
          </a:p>
          <a:p>
            <a:pPr marL="342900" indent="-342900">
              <a:buFont typeface="Arial" panose="020B0604020202020204" pitchFamily="34" charset="0"/>
              <a:buChar char="•"/>
            </a:pPr>
            <a:r>
              <a:rPr lang="en-CA" sz="2200" dirty="0"/>
              <a:t>Description</a:t>
            </a:r>
          </a:p>
          <a:p>
            <a:endParaRPr lang="en-CA" sz="1600" b="1" dirty="0">
              <a:solidFill>
                <a:srgbClr val="FF0000"/>
              </a:solidFill>
            </a:endParaRPr>
          </a:p>
          <a:p>
            <a:r>
              <a:rPr lang="en-CA" sz="2000" b="1" dirty="0">
                <a:solidFill>
                  <a:schemeClr val="tx1"/>
                </a:solidFill>
              </a:rPr>
              <a:t>NOTE: Profiles don’t cross over to other instances of Moodle!</a:t>
            </a:r>
          </a:p>
          <a:p>
            <a:endParaRPr lang="en-US" dirty="0"/>
          </a:p>
          <a:p>
            <a:endParaRPr lang="en-US" dirty="0"/>
          </a:p>
        </p:txBody>
      </p:sp>
    </p:spTree>
    <p:extLst>
      <p:ext uri="{BB962C8B-B14F-4D97-AF65-F5344CB8AC3E}">
        <p14:creationId xmlns:p14="http://schemas.microsoft.com/office/powerpoint/2010/main" val="81324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599B0-90F1-40A6-89AE-7053A4F3102E}"/>
              </a:ext>
            </a:extLst>
          </p:cNvPr>
          <p:cNvSpPr>
            <a:spLocks noGrp="1"/>
          </p:cNvSpPr>
          <p:nvPr>
            <p:ph type="body" sz="quarter" idx="10"/>
          </p:nvPr>
        </p:nvSpPr>
        <p:spPr>
          <a:xfrm>
            <a:off x="641349" y="1979325"/>
            <a:ext cx="5589633" cy="330200"/>
          </a:xfrm>
        </p:spPr>
        <p:txBody>
          <a:bodyPr/>
          <a:lstStyle/>
          <a:p>
            <a:r>
              <a:rPr lang="en-US" dirty="0"/>
              <a:t>Step 1:                                                    Step 2:</a:t>
            </a:r>
          </a:p>
        </p:txBody>
      </p:sp>
      <p:sp>
        <p:nvSpPr>
          <p:cNvPr id="3" name="Text Placeholder 2">
            <a:extLst>
              <a:ext uri="{FF2B5EF4-FFF2-40B4-BE49-F238E27FC236}">
                <a16:creationId xmlns:a16="http://schemas.microsoft.com/office/drawing/2014/main" id="{3A59D823-DA07-4D79-96E5-FF8883B32D75}"/>
              </a:ext>
            </a:extLst>
          </p:cNvPr>
          <p:cNvSpPr>
            <a:spLocks noGrp="1"/>
          </p:cNvSpPr>
          <p:nvPr>
            <p:ph type="body" sz="quarter" idx="11"/>
          </p:nvPr>
        </p:nvSpPr>
        <p:spPr>
          <a:xfrm>
            <a:off x="410160" y="1283964"/>
            <a:ext cx="7388224" cy="414338"/>
          </a:xfrm>
        </p:spPr>
        <p:txBody>
          <a:bodyPr/>
          <a:lstStyle/>
          <a:p>
            <a:r>
              <a:rPr lang="en-US" dirty="0"/>
              <a:t>How to update your Moodle Profile</a:t>
            </a:r>
          </a:p>
        </p:txBody>
      </p:sp>
      <p:sp>
        <p:nvSpPr>
          <p:cNvPr id="4" name="Text Placeholder 3">
            <a:extLst>
              <a:ext uri="{FF2B5EF4-FFF2-40B4-BE49-F238E27FC236}">
                <a16:creationId xmlns:a16="http://schemas.microsoft.com/office/drawing/2014/main" id="{782CF04E-265C-4E38-8161-073A032486C6}"/>
              </a:ext>
            </a:extLst>
          </p:cNvPr>
          <p:cNvSpPr>
            <a:spLocks noGrp="1"/>
          </p:cNvSpPr>
          <p:nvPr>
            <p:ph type="body" sz="quarter" idx="12"/>
          </p:nvPr>
        </p:nvSpPr>
        <p:spPr/>
        <p:txBody>
          <a:bodyPr/>
          <a:lstStyle/>
          <a:p>
            <a:r>
              <a:rPr lang="en-US" dirty="0"/>
              <a:t>r</a:t>
            </a:r>
          </a:p>
        </p:txBody>
      </p:sp>
      <p:pic>
        <p:nvPicPr>
          <p:cNvPr id="8" name="Picture 7">
            <a:extLst>
              <a:ext uri="{FF2B5EF4-FFF2-40B4-BE49-F238E27FC236}">
                <a16:creationId xmlns:a16="http://schemas.microsoft.com/office/drawing/2014/main" id="{D4507039-0DDB-4097-ADD1-5246B98E3EEB}"/>
              </a:ext>
            </a:extLst>
          </p:cNvPr>
          <p:cNvPicPr>
            <a:picLocks noChangeAspect="1"/>
          </p:cNvPicPr>
          <p:nvPr/>
        </p:nvPicPr>
        <p:blipFill>
          <a:blip r:embed="rId2"/>
          <a:stretch>
            <a:fillRect/>
          </a:stretch>
        </p:blipFill>
        <p:spPr>
          <a:xfrm>
            <a:off x="522810" y="2309525"/>
            <a:ext cx="3550611" cy="2092744"/>
          </a:xfrm>
          <a:prstGeom prst="rect">
            <a:avLst/>
          </a:prstGeom>
        </p:spPr>
      </p:pic>
      <p:pic>
        <p:nvPicPr>
          <p:cNvPr id="10" name="Picture 9">
            <a:extLst>
              <a:ext uri="{FF2B5EF4-FFF2-40B4-BE49-F238E27FC236}">
                <a16:creationId xmlns:a16="http://schemas.microsoft.com/office/drawing/2014/main" id="{6023F174-D08A-41D1-AA29-0020DE8751C4}"/>
              </a:ext>
            </a:extLst>
          </p:cNvPr>
          <p:cNvPicPr>
            <a:picLocks noChangeAspect="1"/>
          </p:cNvPicPr>
          <p:nvPr/>
        </p:nvPicPr>
        <p:blipFill>
          <a:blip r:embed="rId3"/>
          <a:stretch>
            <a:fillRect/>
          </a:stretch>
        </p:blipFill>
        <p:spPr>
          <a:xfrm>
            <a:off x="4264549" y="2309525"/>
            <a:ext cx="3932866" cy="2041652"/>
          </a:xfrm>
          <a:prstGeom prst="rect">
            <a:avLst/>
          </a:prstGeom>
        </p:spPr>
      </p:pic>
    </p:spTree>
    <p:extLst>
      <p:ext uri="{BB962C8B-B14F-4D97-AF65-F5344CB8AC3E}">
        <p14:creationId xmlns:p14="http://schemas.microsoft.com/office/powerpoint/2010/main" val="196416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24886-E80C-492D-95B7-E535B6D75C85}"/>
              </a:ext>
            </a:extLst>
          </p:cNvPr>
          <p:cNvSpPr>
            <a:spLocks noGrp="1"/>
          </p:cNvSpPr>
          <p:nvPr>
            <p:ph type="body" sz="quarter" idx="10"/>
          </p:nvPr>
        </p:nvSpPr>
        <p:spPr>
          <a:xfrm>
            <a:off x="641349" y="1979325"/>
            <a:ext cx="6961234" cy="330200"/>
          </a:xfrm>
        </p:spPr>
        <p:txBody>
          <a:bodyPr/>
          <a:lstStyle/>
          <a:p>
            <a:r>
              <a:rPr lang="en-US" dirty="0"/>
              <a:t>Use the “Alternate name” field to add your pronouns</a:t>
            </a:r>
            <a:endParaRPr lang="en-CA" dirty="0"/>
          </a:p>
        </p:txBody>
      </p:sp>
      <p:sp>
        <p:nvSpPr>
          <p:cNvPr id="3" name="Text Placeholder 2">
            <a:extLst>
              <a:ext uri="{FF2B5EF4-FFF2-40B4-BE49-F238E27FC236}">
                <a16:creationId xmlns:a16="http://schemas.microsoft.com/office/drawing/2014/main" id="{BAA46FFC-1601-4AE1-A92B-99C4C6FCED4C}"/>
              </a:ext>
            </a:extLst>
          </p:cNvPr>
          <p:cNvSpPr>
            <a:spLocks noGrp="1"/>
          </p:cNvSpPr>
          <p:nvPr>
            <p:ph type="body" sz="quarter" idx="11"/>
          </p:nvPr>
        </p:nvSpPr>
        <p:spPr>
          <a:xfrm>
            <a:off x="410160" y="1283964"/>
            <a:ext cx="5415874" cy="414338"/>
          </a:xfrm>
        </p:spPr>
        <p:txBody>
          <a:bodyPr/>
          <a:lstStyle/>
          <a:p>
            <a:r>
              <a:rPr lang="en-US" dirty="0"/>
              <a:t>Adding in your Pronouns</a:t>
            </a:r>
            <a:endParaRPr lang="en-CA" dirty="0"/>
          </a:p>
        </p:txBody>
      </p:sp>
      <p:sp>
        <p:nvSpPr>
          <p:cNvPr id="4" name="Text Placeholder 3">
            <a:extLst>
              <a:ext uri="{FF2B5EF4-FFF2-40B4-BE49-F238E27FC236}">
                <a16:creationId xmlns:a16="http://schemas.microsoft.com/office/drawing/2014/main" id="{691C26F1-21D8-4523-88A7-824F87A89889}"/>
              </a:ext>
            </a:extLst>
          </p:cNvPr>
          <p:cNvSpPr>
            <a:spLocks noGrp="1"/>
          </p:cNvSpPr>
          <p:nvPr>
            <p:ph type="body" sz="quarter" idx="12"/>
          </p:nvPr>
        </p:nvSpPr>
        <p:spPr/>
        <p:txBody>
          <a:bodyPr/>
          <a:lstStyle/>
          <a:p>
            <a:endParaRPr lang="en-CA" dirty="0"/>
          </a:p>
        </p:txBody>
      </p:sp>
      <p:pic>
        <p:nvPicPr>
          <p:cNvPr id="6" name="Picture 5">
            <a:extLst>
              <a:ext uri="{FF2B5EF4-FFF2-40B4-BE49-F238E27FC236}">
                <a16:creationId xmlns:a16="http://schemas.microsoft.com/office/drawing/2014/main" id="{54B64397-43B0-41E0-B880-3ECFC7DDD175}"/>
              </a:ext>
            </a:extLst>
          </p:cNvPr>
          <p:cNvPicPr>
            <a:picLocks noChangeAspect="1"/>
          </p:cNvPicPr>
          <p:nvPr/>
        </p:nvPicPr>
        <p:blipFill>
          <a:blip r:embed="rId2"/>
          <a:stretch>
            <a:fillRect/>
          </a:stretch>
        </p:blipFill>
        <p:spPr>
          <a:xfrm>
            <a:off x="641350" y="2309525"/>
            <a:ext cx="7866314" cy="1754455"/>
          </a:xfrm>
          <a:prstGeom prst="rect">
            <a:avLst/>
          </a:prstGeom>
        </p:spPr>
      </p:pic>
      <p:pic>
        <p:nvPicPr>
          <p:cNvPr id="7" name="Picture 6">
            <a:extLst>
              <a:ext uri="{FF2B5EF4-FFF2-40B4-BE49-F238E27FC236}">
                <a16:creationId xmlns:a16="http://schemas.microsoft.com/office/drawing/2014/main" id="{D0A6C8C4-48E8-4B02-81FC-0387AB4AA1D3}"/>
              </a:ext>
            </a:extLst>
          </p:cNvPr>
          <p:cNvPicPr>
            <a:picLocks noChangeAspect="1"/>
          </p:cNvPicPr>
          <p:nvPr/>
        </p:nvPicPr>
        <p:blipFill>
          <a:blip r:embed="rId3"/>
          <a:stretch>
            <a:fillRect/>
          </a:stretch>
        </p:blipFill>
        <p:spPr>
          <a:xfrm>
            <a:off x="6221727" y="3355771"/>
            <a:ext cx="2578832" cy="780356"/>
          </a:xfrm>
          <a:prstGeom prst="rect">
            <a:avLst/>
          </a:prstGeom>
        </p:spPr>
      </p:pic>
    </p:spTree>
    <p:extLst>
      <p:ext uri="{BB962C8B-B14F-4D97-AF65-F5344CB8AC3E}">
        <p14:creationId xmlns:p14="http://schemas.microsoft.com/office/powerpoint/2010/main" val="2172371867"/>
      </p:ext>
    </p:extLst>
  </p:cSld>
  <p:clrMapOvr>
    <a:masterClrMapping/>
  </p:clrMapOvr>
</p:sld>
</file>

<file path=ppt/theme/theme1.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E2EB128-662B-4404-9A6D-315FD912FB28}"/>
    </a:ext>
  </a:extLst>
</a:theme>
</file>

<file path=ppt/theme/theme10.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8E250C2A-A5C2-4376-ADBC-CC6EBD10B06F}"/>
    </a:ext>
  </a:extLst>
</a:theme>
</file>

<file path=ppt/theme/theme11.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A35F8211-DC5E-4648-B97E-DDB83489109B}"/>
    </a:ext>
  </a:extLst>
</a:theme>
</file>

<file path=ppt/theme/theme12.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2AFAFA79-318D-4FFB-864F-D2194F20861B}"/>
    </a:ext>
  </a:extLst>
</a:theme>
</file>

<file path=ppt/theme/theme1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1B2CFF12-5A36-455D-AC51-70496C08E1DA}"/>
    </a:ext>
  </a:extLst>
</a:theme>
</file>

<file path=ppt/theme/theme14.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30DA55E2-E0F8-4656-9531-9B035FADF136}"/>
    </a:ext>
  </a:extLst>
</a:theme>
</file>

<file path=ppt/theme/theme15.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CDC3F6FD-C5A1-4CC2-9AFE-4FB21FA0DC3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0EA14DA7-76D2-4613-9D49-42A336096F1F}"/>
    </a:ext>
  </a:extLst>
</a:theme>
</file>

<file path=ppt/theme/theme3.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42002432-B2C1-470F-88DA-B2EF81DC097C}"/>
    </a:ext>
  </a:extLst>
</a:theme>
</file>

<file path=ppt/theme/theme4.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9759CA7-2470-4E0A-AF9A-1B295D5656E6}"/>
    </a:ext>
  </a:extLst>
</a:theme>
</file>

<file path=ppt/theme/theme5.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06BE12F2-A8A2-4259-90F3-1D091730514B}"/>
    </a:ext>
  </a:extLst>
</a:theme>
</file>

<file path=ppt/theme/theme6.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81FDE9C3-88CB-4248-A513-D74A059C83A7}"/>
    </a:ext>
  </a:extLst>
</a:theme>
</file>

<file path=ppt/theme/theme7.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E2FD6D71-BDA0-47DF-8ED8-5C13BB6CA01D}"/>
    </a:ext>
  </a:extLst>
</a:theme>
</file>

<file path=ppt/theme/theme8.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DEAE8703-C024-41AA-8F5A-B7AB5B7C1537}"/>
    </a:ext>
  </a:extLst>
</a:theme>
</file>

<file path=ppt/theme/theme9.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F02946C6-2B82-4035-966D-74BCFEF6F765}"/>
    </a:ext>
  </a:extLst>
</a:theme>
</file>

<file path=docProps/app.xml><?xml version="1.0" encoding="utf-8"?>
<Properties xmlns="http://schemas.openxmlformats.org/officeDocument/2006/extended-properties" xmlns:vt="http://schemas.openxmlformats.org/officeDocument/2006/docPropsVTypes">
  <Template>RRU_Corporate_PPT</Template>
  <TotalTime>1633</TotalTime>
  <Words>398</Words>
  <Application>Microsoft Office PowerPoint</Application>
  <PresentationFormat>On-screen Show (4:3)</PresentationFormat>
  <Paragraphs>72</Paragraphs>
  <Slides>13</Slides>
  <Notes>1</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13</vt:i4>
      </vt:variant>
    </vt:vector>
  </HeadingPairs>
  <TitlesOfParts>
    <vt:vector size="32" baseType="lpstr">
      <vt:lpstr>Arial</vt:lpstr>
      <vt:lpstr>Calibri</vt:lpstr>
      <vt:lpstr>Verdana</vt:lpstr>
      <vt:lpstr>Wingdings</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Section divider opt 4</vt:lpstr>
      <vt:lpstr>Section divider custom image</vt:lpstr>
      <vt:lpstr>Content slides</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Roads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Lauren Stedman</cp:lastModifiedBy>
  <cp:revision>44</cp:revision>
  <dcterms:created xsi:type="dcterms:W3CDTF">2020-01-24T16:50:09Z</dcterms:created>
  <dcterms:modified xsi:type="dcterms:W3CDTF">2023-02-15T19:40:52Z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