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9"/>
  </p:notesMasterIdLst>
  <p:handoutMasterIdLst>
    <p:handoutMasterId r:id="rId30"/>
  </p:handoutMasterIdLst>
  <p:sldIdLst>
    <p:sldId id="258" r:id="rId16"/>
    <p:sldId id="269" r:id="rId17"/>
    <p:sldId id="304" r:id="rId18"/>
    <p:sldId id="302" r:id="rId19"/>
    <p:sldId id="301" r:id="rId20"/>
    <p:sldId id="316" r:id="rId21"/>
    <p:sldId id="310" r:id="rId22"/>
    <p:sldId id="312" r:id="rId23"/>
    <p:sldId id="314" r:id="rId24"/>
    <p:sldId id="313" r:id="rId25"/>
    <p:sldId id="315" r:id="rId26"/>
    <p:sldId id="309" r:id="rId27"/>
    <p:sldId id="30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3300"/>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F6C497-0B81-42AA-B086-669FD4942711}" v="7" dt="2023-02-06T19:58:29.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86" d="100"/>
          <a:sy n="86" d="100"/>
        </p:scale>
        <p:origin x="1339"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microsoft.com/office/2015/10/relationships/revisionInfo" Target="revisionInfo.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Stedman" userId="93eb49b5-9159-4805-b990-d18fbace343e" providerId="ADAL" clId="{8CF6C497-0B81-42AA-B086-669FD4942711}"/>
    <pc:docChg chg="undo custSel addSld delSld modSld sldOrd">
      <pc:chgData name="Lauren Stedman" userId="93eb49b5-9159-4805-b990-d18fbace343e" providerId="ADAL" clId="{8CF6C497-0B81-42AA-B086-669FD4942711}" dt="2023-02-15T19:40:49.059" v="974" actId="6549"/>
      <pc:docMkLst>
        <pc:docMk/>
      </pc:docMkLst>
      <pc:sldChg chg="modSp mod">
        <pc:chgData name="Lauren Stedman" userId="93eb49b5-9159-4805-b990-d18fbace343e" providerId="ADAL" clId="{8CF6C497-0B81-42AA-B086-669FD4942711}" dt="2023-02-06T19:05:32.703" v="62" actId="20577"/>
        <pc:sldMkLst>
          <pc:docMk/>
          <pc:sldMk cId="2372059063" sldId="258"/>
        </pc:sldMkLst>
        <pc:spChg chg="mod">
          <ac:chgData name="Lauren Stedman" userId="93eb49b5-9159-4805-b990-d18fbace343e" providerId="ADAL" clId="{8CF6C497-0B81-42AA-B086-669FD4942711}" dt="2023-02-06T19:05:15.504" v="16" actId="20577"/>
          <ac:spMkLst>
            <pc:docMk/>
            <pc:sldMk cId="2372059063" sldId="258"/>
            <ac:spMk id="2" creationId="{00000000-0000-0000-0000-000000000000}"/>
          </ac:spMkLst>
        </pc:spChg>
        <pc:spChg chg="mod">
          <ac:chgData name="Lauren Stedman" userId="93eb49b5-9159-4805-b990-d18fbace343e" providerId="ADAL" clId="{8CF6C497-0B81-42AA-B086-669FD4942711}" dt="2023-02-06T19:05:32.703" v="62" actId="20577"/>
          <ac:spMkLst>
            <pc:docMk/>
            <pc:sldMk cId="2372059063" sldId="258"/>
            <ac:spMk id="3" creationId="{00000000-0000-0000-0000-000000000000}"/>
          </ac:spMkLst>
        </pc:spChg>
      </pc:sldChg>
      <pc:sldChg chg="add del">
        <pc:chgData name="Lauren Stedman" userId="93eb49b5-9159-4805-b990-d18fbace343e" providerId="ADAL" clId="{8CF6C497-0B81-42AA-B086-669FD4942711}" dt="2023-02-06T19:53:45.929" v="340" actId="47"/>
        <pc:sldMkLst>
          <pc:docMk/>
          <pc:sldMk cId="3126948290" sldId="300"/>
        </pc:sldMkLst>
      </pc:sldChg>
      <pc:sldChg chg="add del">
        <pc:chgData name="Lauren Stedman" userId="93eb49b5-9159-4805-b990-d18fbace343e" providerId="ADAL" clId="{8CF6C497-0B81-42AA-B086-669FD4942711}" dt="2023-02-06T19:53:47.537" v="341" actId="47"/>
        <pc:sldMkLst>
          <pc:docMk/>
          <pc:sldMk cId="276579231" sldId="309"/>
        </pc:sldMkLst>
      </pc:sldChg>
      <pc:sldChg chg="modSp mod">
        <pc:chgData name="Lauren Stedman" userId="93eb49b5-9159-4805-b990-d18fbace343e" providerId="ADAL" clId="{8CF6C497-0B81-42AA-B086-669FD4942711}" dt="2023-02-06T23:07:13.313" v="923" actId="20577"/>
        <pc:sldMkLst>
          <pc:docMk/>
          <pc:sldMk cId="813243126" sldId="310"/>
        </pc:sldMkLst>
        <pc:spChg chg="mod">
          <ac:chgData name="Lauren Stedman" userId="93eb49b5-9159-4805-b990-d18fbace343e" providerId="ADAL" clId="{8CF6C497-0B81-42AA-B086-669FD4942711}" dt="2023-02-06T23:01:12.625" v="871" actId="255"/>
          <ac:spMkLst>
            <pc:docMk/>
            <pc:sldMk cId="813243126" sldId="310"/>
            <ac:spMk id="2" creationId="{75278FB9-80CE-4D82-85F5-C6CAAEBCE9EC}"/>
          </ac:spMkLst>
        </pc:spChg>
        <pc:spChg chg="mod">
          <ac:chgData name="Lauren Stedman" userId="93eb49b5-9159-4805-b990-d18fbace343e" providerId="ADAL" clId="{8CF6C497-0B81-42AA-B086-669FD4942711}" dt="2023-02-06T19:21:49.869" v="129" actId="20577"/>
          <ac:spMkLst>
            <pc:docMk/>
            <pc:sldMk cId="813243126" sldId="310"/>
            <ac:spMk id="3" creationId="{6AD6BE1C-FBDF-4F11-884D-98C52351DA3A}"/>
          </ac:spMkLst>
        </pc:spChg>
        <pc:spChg chg="mod">
          <ac:chgData name="Lauren Stedman" userId="93eb49b5-9159-4805-b990-d18fbace343e" providerId="ADAL" clId="{8CF6C497-0B81-42AA-B086-669FD4942711}" dt="2023-02-06T23:07:13.313" v="923" actId="20577"/>
          <ac:spMkLst>
            <pc:docMk/>
            <pc:sldMk cId="813243126" sldId="310"/>
            <ac:spMk id="4" creationId="{7A6143F5-911E-428F-BCBC-FEC972B72E15}"/>
          </ac:spMkLst>
        </pc:spChg>
      </pc:sldChg>
      <pc:sldChg chg="addSp modSp del mod">
        <pc:chgData name="Lauren Stedman" userId="93eb49b5-9159-4805-b990-d18fbace343e" providerId="ADAL" clId="{8CF6C497-0B81-42AA-B086-669FD4942711}" dt="2023-02-06T19:23:31.741" v="144" actId="2696"/>
        <pc:sldMkLst>
          <pc:docMk/>
          <pc:sldMk cId="2215439345" sldId="311"/>
        </pc:sldMkLst>
        <pc:picChg chg="add mod">
          <ac:chgData name="Lauren Stedman" userId="93eb49b5-9159-4805-b990-d18fbace343e" providerId="ADAL" clId="{8CF6C497-0B81-42AA-B086-669FD4942711}" dt="2023-02-06T19:23:20.908" v="143" actId="14100"/>
          <ac:picMkLst>
            <pc:docMk/>
            <pc:sldMk cId="2215439345" sldId="311"/>
            <ac:picMk id="5" creationId="{FC59BFFC-4365-4CF9-9DE5-A5BAA13D528C}"/>
          </ac:picMkLst>
        </pc:picChg>
      </pc:sldChg>
      <pc:sldChg chg="addSp delSp modSp mod">
        <pc:chgData name="Lauren Stedman" userId="93eb49b5-9159-4805-b990-d18fbace343e" providerId="ADAL" clId="{8CF6C497-0B81-42AA-B086-669FD4942711}" dt="2023-02-14T18:35:04.023" v="943" actId="20577"/>
        <pc:sldMkLst>
          <pc:docMk/>
          <pc:sldMk cId="1964167796" sldId="312"/>
        </pc:sldMkLst>
        <pc:spChg chg="mod">
          <ac:chgData name="Lauren Stedman" userId="93eb49b5-9159-4805-b990-d18fbace343e" providerId="ADAL" clId="{8CF6C497-0B81-42AA-B086-669FD4942711}" dt="2023-02-06T19:25:23.627" v="250" actId="20577"/>
          <ac:spMkLst>
            <pc:docMk/>
            <pc:sldMk cId="1964167796" sldId="312"/>
            <ac:spMk id="2" creationId="{600599B0-90F1-40A6-89AE-7053A4F3102E}"/>
          </ac:spMkLst>
        </pc:spChg>
        <pc:spChg chg="mod">
          <ac:chgData name="Lauren Stedman" userId="93eb49b5-9159-4805-b990-d18fbace343e" providerId="ADAL" clId="{8CF6C497-0B81-42AA-B086-669FD4942711}" dt="2023-02-06T19:24:09.500" v="179" actId="14100"/>
          <ac:spMkLst>
            <pc:docMk/>
            <pc:sldMk cId="1964167796" sldId="312"/>
            <ac:spMk id="3" creationId="{3A59D823-DA07-4D79-96E5-FF8883B32D75}"/>
          </ac:spMkLst>
        </pc:spChg>
        <pc:spChg chg="mod">
          <ac:chgData name="Lauren Stedman" userId="93eb49b5-9159-4805-b990-d18fbace343e" providerId="ADAL" clId="{8CF6C497-0B81-42AA-B086-669FD4942711}" dt="2023-02-14T18:35:04.023" v="943" actId="20577"/>
          <ac:spMkLst>
            <pc:docMk/>
            <pc:sldMk cId="1964167796" sldId="312"/>
            <ac:spMk id="4" creationId="{782CF04E-265C-4E38-8161-073A032486C6}"/>
          </ac:spMkLst>
        </pc:spChg>
        <pc:picChg chg="add del mod">
          <ac:chgData name="Lauren Stedman" userId="93eb49b5-9159-4805-b990-d18fbace343e" providerId="ADAL" clId="{8CF6C497-0B81-42AA-B086-669FD4942711}" dt="2023-02-14T18:33:44.766" v="931" actId="21"/>
          <ac:picMkLst>
            <pc:docMk/>
            <pc:sldMk cId="1964167796" sldId="312"/>
            <ac:picMk id="5" creationId="{6D0F5ADA-354B-48B4-90E1-42C13E999248}"/>
          </ac:picMkLst>
        </pc:picChg>
        <pc:picChg chg="add del mod">
          <ac:chgData name="Lauren Stedman" userId="93eb49b5-9159-4805-b990-d18fbace343e" providerId="ADAL" clId="{8CF6C497-0B81-42AA-B086-669FD4942711}" dt="2023-02-14T18:33:48.110" v="932" actId="21"/>
          <ac:picMkLst>
            <pc:docMk/>
            <pc:sldMk cId="1964167796" sldId="312"/>
            <ac:picMk id="6" creationId="{0A8757D4-C302-4035-8578-01A4A96EB100}"/>
          </ac:picMkLst>
        </pc:picChg>
        <pc:picChg chg="add mod">
          <ac:chgData name="Lauren Stedman" userId="93eb49b5-9159-4805-b990-d18fbace343e" providerId="ADAL" clId="{8CF6C497-0B81-42AA-B086-669FD4942711}" dt="2023-02-14T18:34:56.948" v="941" actId="1076"/>
          <ac:picMkLst>
            <pc:docMk/>
            <pc:sldMk cId="1964167796" sldId="312"/>
            <ac:picMk id="8" creationId="{D4507039-0DDB-4097-ADD1-5246B98E3EEB}"/>
          </ac:picMkLst>
        </pc:picChg>
        <pc:picChg chg="add mod">
          <ac:chgData name="Lauren Stedman" userId="93eb49b5-9159-4805-b990-d18fbace343e" providerId="ADAL" clId="{8CF6C497-0B81-42AA-B086-669FD4942711}" dt="2023-02-14T18:34:59.459" v="942" actId="1076"/>
          <ac:picMkLst>
            <pc:docMk/>
            <pc:sldMk cId="1964167796" sldId="312"/>
            <ac:picMk id="10" creationId="{6023F174-D08A-41D1-AA29-0020DE8751C4}"/>
          </ac:picMkLst>
        </pc:picChg>
      </pc:sldChg>
      <pc:sldChg chg="addSp delSp modSp new add del mod">
        <pc:chgData name="Lauren Stedman" userId="93eb49b5-9159-4805-b990-d18fbace343e" providerId="ADAL" clId="{8CF6C497-0B81-42AA-B086-669FD4942711}" dt="2023-02-06T19:53:44.832" v="339" actId="47"/>
        <pc:sldMkLst>
          <pc:docMk/>
          <pc:sldMk cId="2224601345" sldId="313"/>
        </pc:sldMkLst>
        <pc:spChg chg="mod">
          <ac:chgData name="Lauren Stedman" userId="93eb49b5-9159-4805-b990-d18fbace343e" providerId="ADAL" clId="{8CF6C497-0B81-42AA-B086-669FD4942711}" dt="2023-02-06T19:26:23.316" v="284" actId="14100"/>
          <ac:spMkLst>
            <pc:docMk/>
            <pc:sldMk cId="2224601345" sldId="313"/>
            <ac:spMk id="3" creationId="{C334A024-0C00-4987-8CDA-5DCA8C3F7AB0}"/>
          </ac:spMkLst>
        </pc:spChg>
        <pc:spChg chg="del">
          <ac:chgData name="Lauren Stedman" userId="93eb49b5-9159-4805-b990-d18fbace343e" providerId="ADAL" clId="{8CF6C497-0B81-42AA-B086-669FD4942711}" dt="2023-02-06T19:26:58.676" v="287"/>
          <ac:spMkLst>
            <pc:docMk/>
            <pc:sldMk cId="2224601345" sldId="313"/>
            <ac:spMk id="4" creationId="{F421C80E-FA0F-46CF-8524-BE53F1B52606}"/>
          </ac:spMkLst>
        </pc:spChg>
        <pc:spChg chg="add mod">
          <ac:chgData name="Lauren Stedman" userId="93eb49b5-9159-4805-b990-d18fbace343e" providerId="ADAL" clId="{8CF6C497-0B81-42AA-B086-669FD4942711}" dt="2023-02-06T19:28:32.356" v="301" actId="1076"/>
          <ac:spMkLst>
            <pc:docMk/>
            <pc:sldMk cId="2224601345" sldId="313"/>
            <ac:spMk id="6" creationId="{8EC15E03-675D-4210-B97E-51ABF3F90B90}"/>
          </ac:spMkLst>
        </pc:spChg>
        <pc:spChg chg="add mod">
          <ac:chgData name="Lauren Stedman" userId="93eb49b5-9159-4805-b990-d18fbace343e" providerId="ADAL" clId="{8CF6C497-0B81-42AA-B086-669FD4942711}" dt="2023-02-06T19:28:17.963" v="299" actId="255"/>
          <ac:spMkLst>
            <pc:docMk/>
            <pc:sldMk cId="2224601345" sldId="313"/>
            <ac:spMk id="9" creationId="{08A45D8A-D8BE-49CE-BA64-5BA18BB6DF8B}"/>
          </ac:spMkLst>
        </pc:spChg>
        <pc:picChg chg="add mod">
          <ac:chgData name="Lauren Stedman" userId="93eb49b5-9159-4805-b990-d18fbace343e" providerId="ADAL" clId="{8CF6C497-0B81-42AA-B086-669FD4942711}" dt="2023-02-06T19:28:30.035" v="300" actId="14100"/>
          <ac:picMkLst>
            <pc:docMk/>
            <pc:sldMk cId="2224601345" sldId="313"/>
            <ac:picMk id="5" creationId="{FCA24CA1-C9CB-44F7-A59A-E9C1665CCB87}"/>
          </ac:picMkLst>
        </pc:picChg>
        <pc:picChg chg="add mod">
          <ac:chgData name="Lauren Stedman" userId="93eb49b5-9159-4805-b990-d18fbace343e" providerId="ADAL" clId="{8CF6C497-0B81-42AA-B086-669FD4942711}" dt="2023-02-06T19:27:30.148" v="292" actId="1076"/>
          <ac:picMkLst>
            <pc:docMk/>
            <pc:sldMk cId="2224601345" sldId="313"/>
            <ac:picMk id="7" creationId="{8B046D81-8ED5-483A-83B9-CB266D642305}"/>
          </ac:picMkLst>
        </pc:picChg>
      </pc:sldChg>
      <pc:sldChg chg="addSp modSp new add del mod ord">
        <pc:chgData name="Lauren Stedman" userId="93eb49b5-9159-4805-b990-d18fbace343e" providerId="ADAL" clId="{8CF6C497-0B81-42AA-B086-669FD4942711}" dt="2023-02-14T17:48:11.799" v="930" actId="20577"/>
        <pc:sldMkLst>
          <pc:docMk/>
          <pc:sldMk cId="2172371867" sldId="314"/>
        </pc:sldMkLst>
        <pc:spChg chg="mod">
          <ac:chgData name="Lauren Stedman" userId="93eb49b5-9159-4805-b990-d18fbace343e" providerId="ADAL" clId="{8CF6C497-0B81-42AA-B086-669FD4942711}" dt="2023-02-14T17:48:11.799" v="930" actId="20577"/>
          <ac:spMkLst>
            <pc:docMk/>
            <pc:sldMk cId="2172371867" sldId="314"/>
            <ac:spMk id="2" creationId="{18424886-E80C-492D-95B7-E535B6D75C85}"/>
          </ac:spMkLst>
        </pc:spChg>
        <pc:spChg chg="mod">
          <ac:chgData name="Lauren Stedman" userId="93eb49b5-9159-4805-b990-d18fbace343e" providerId="ADAL" clId="{8CF6C497-0B81-42AA-B086-669FD4942711}" dt="2023-02-06T23:08:26.881" v="924" actId="20577"/>
          <ac:spMkLst>
            <pc:docMk/>
            <pc:sldMk cId="2172371867" sldId="314"/>
            <ac:spMk id="3" creationId="{BAA46FFC-1601-4AE1-A92B-99C4C6FCED4C}"/>
          </ac:spMkLst>
        </pc:spChg>
        <pc:picChg chg="add mod">
          <ac:chgData name="Lauren Stedman" userId="93eb49b5-9159-4805-b990-d18fbace343e" providerId="ADAL" clId="{8CF6C497-0B81-42AA-B086-669FD4942711}" dt="2023-02-06T19:54:45.149" v="408" actId="14100"/>
          <ac:picMkLst>
            <pc:docMk/>
            <pc:sldMk cId="2172371867" sldId="314"/>
            <ac:picMk id="6" creationId="{54B64397-43B0-41E0-B880-3ECFC7DDD175}"/>
          </ac:picMkLst>
        </pc:picChg>
        <pc:picChg chg="add mod">
          <ac:chgData name="Lauren Stedman" userId="93eb49b5-9159-4805-b990-d18fbace343e" providerId="ADAL" clId="{8CF6C497-0B81-42AA-B086-669FD4942711}" dt="2023-02-06T21:32:33.028" v="660" actId="207"/>
          <ac:picMkLst>
            <pc:docMk/>
            <pc:sldMk cId="2172371867" sldId="314"/>
            <ac:picMk id="7" creationId="{D0A6C8C4-48E8-4B02-81FC-0387AB4AA1D3}"/>
          </ac:picMkLst>
        </pc:picChg>
      </pc:sldChg>
      <pc:sldChg chg="addSp delSp modSp new mod">
        <pc:chgData name="Lauren Stedman" userId="93eb49b5-9159-4805-b990-d18fbace343e" providerId="ADAL" clId="{8CF6C497-0B81-42AA-B086-669FD4942711}" dt="2023-02-15T19:40:49.059" v="974" actId="6549"/>
        <pc:sldMkLst>
          <pc:docMk/>
          <pc:sldMk cId="3669269641" sldId="315"/>
        </pc:sldMkLst>
        <pc:spChg chg="mod">
          <ac:chgData name="Lauren Stedman" userId="93eb49b5-9159-4805-b990-d18fbace343e" providerId="ADAL" clId="{8CF6C497-0B81-42AA-B086-669FD4942711}" dt="2023-02-15T19:40:49.059" v="974" actId="6549"/>
          <ac:spMkLst>
            <pc:docMk/>
            <pc:sldMk cId="3669269641" sldId="315"/>
            <ac:spMk id="2" creationId="{0E1D2872-A776-4AF3-9C77-F314D1B73387}"/>
          </ac:spMkLst>
        </pc:spChg>
        <pc:spChg chg="mod">
          <ac:chgData name="Lauren Stedman" userId="93eb49b5-9159-4805-b990-d18fbace343e" providerId="ADAL" clId="{8CF6C497-0B81-42AA-B086-669FD4942711}" dt="2023-02-15T19:40:39.009" v="955" actId="6549"/>
          <ac:spMkLst>
            <pc:docMk/>
            <pc:sldMk cId="3669269641" sldId="315"/>
            <ac:spMk id="3" creationId="{6682B168-F28E-4065-935F-80ED97895266}"/>
          </ac:spMkLst>
        </pc:spChg>
        <pc:spChg chg="mod">
          <ac:chgData name="Lauren Stedman" userId="93eb49b5-9159-4805-b990-d18fbace343e" providerId="ADAL" clId="{8CF6C497-0B81-42AA-B086-669FD4942711}" dt="2023-02-06T21:31:58.424" v="656" actId="20577"/>
          <ac:spMkLst>
            <pc:docMk/>
            <pc:sldMk cId="3669269641" sldId="315"/>
            <ac:spMk id="4" creationId="{088F0E2E-468B-4B25-B7F7-7E1B473EA147}"/>
          </ac:spMkLst>
        </pc:spChg>
        <pc:spChg chg="add del">
          <ac:chgData name="Lauren Stedman" userId="93eb49b5-9159-4805-b990-d18fbace343e" providerId="ADAL" clId="{8CF6C497-0B81-42AA-B086-669FD4942711}" dt="2023-02-06T21:29:56.454" v="649" actId="11529"/>
          <ac:spMkLst>
            <pc:docMk/>
            <pc:sldMk cId="3669269641" sldId="315"/>
            <ac:spMk id="7" creationId="{DEA31D3D-145B-4929-9FB0-E68EC17DA4F4}"/>
          </ac:spMkLst>
        </pc:spChg>
        <pc:spChg chg="add mod">
          <ac:chgData name="Lauren Stedman" userId="93eb49b5-9159-4805-b990-d18fbace343e" providerId="ADAL" clId="{8CF6C497-0B81-42AA-B086-669FD4942711}" dt="2023-02-06T21:34:36.567" v="664" actId="1076"/>
          <ac:spMkLst>
            <pc:docMk/>
            <pc:sldMk cId="3669269641" sldId="315"/>
            <ac:spMk id="8" creationId="{4EE04865-F4DD-47FD-A6E9-C310D8760878}"/>
          </ac:spMkLst>
        </pc:spChg>
        <pc:picChg chg="add mod">
          <ac:chgData name="Lauren Stedman" userId="93eb49b5-9159-4805-b990-d18fbace343e" providerId="ADAL" clId="{8CF6C497-0B81-42AA-B086-669FD4942711}" dt="2023-02-06T21:29:26.723" v="647" actId="1076"/>
          <ac:picMkLst>
            <pc:docMk/>
            <pc:sldMk cId="3669269641" sldId="315"/>
            <ac:picMk id="6" creationId="{C499F8AD-2360-44E9-A851-C24EA4431306}"/>
          </ac:picMkLst>
        </pc:picChg>
      </pc:sldChg>
      <pc:sldChg chg="addSp modSp new mod">
        <pc:chgData name="Lauren Stedman" userId="93eb49b5-9159-4805-b990-d18fbace343e" providerId="ADAL" clId="{8CF6C497-0B81-42AA-B086-669FD4942711}" dt="2023-02-06T23:03:59.652" v="882" actId="1076"/>
        <pc:sldMkLst>
          <pc:docMk/>
          <pc:sldMk cId="1469037927" sldId="316"/>
        </pc:sldMkLst>
        <pc:spChg chg="mod">
          <ac:chgData name="Lauren Stedman" userId="93eb49b5-9159-4805-b990-d18fbace343e" providerId="ADAL" clId="{8CF6C497-0B81-42AA-B086-669FD4942711}" dt="2023-02-06T22:59:13.436" v="705" actId="14100"/>
          <ac:spMkLst>
            <pc:docMk/>
            <pc:sldMk cId="1469037927" sldId="316"/>
            <ac:spMk id="2" creationId="{815D10EF-769B-4FD6-A521-7F9F9AE84AC7}"/>
          </ac:spMkLst>
        </pc:spChg>
        <pc:spChg chg="mod">
          <ac:chgData name="Lauren Stedman" userId="93eb49b5-9159-4805-b990-d18fbace343e" providerId="ADAL" clId="{8CF6C497-0B81-42AA-B086-669FD4942711}" dt="2023-02-06T22:59:01.555" v="682" actId="20577"/>
          <ac:spMkLst>
            <pc:docMk/>
            <pc:sldMk cId="1469037927" sldId="316"/>
            <ac:spMk id="3" creationId="{A06970E7-D64A-4852-BF96-FA4297DB61C7}"/>
          </ac:spMkLst>
        </pc:spChg>
        <pc:spChg chg="mod">
          <ac:chgData name="Lauren Stedman" userId="93eb49b5-9159-4805-b990-d18fbace343e" providerId="ADAL" clId="{8CF6C497-0B81-42AA-B086-669FD4942711}" dt="2023-02-06T23:00:27.955" v="868" actId="20577"/>
          <ac:spMkLst>
            <pc:docMk/>
            <pc:sldMk cId="1469037927" sldId="316"/>
            <ac:spMk id="4" creationId="{93D7BFD2-F2E0-4809-A31E-98DF074E4DA1}"/>
          </ac:spMkLst>
        </pc:spChg>
        <pc:picChg chg="add mod">
          <ac:chgData name="Lauren Stedman" userId="93eb49b5-9159-4805-b990-d18fbace343e" providerId="ADAL" clId="{8CF6C497-0B81-42AA-B086-669FD4942711}" dt="2023-02-06T23:03:59.652" v="882" actId="1076"/>
          <ac:picMkLst>
            <pc:docMk/>
            <pc:sldMk cId="1469037927" sldId="316"/>
            <ac:picMk id="6" creationId="{F3F3FB4A-D7E3-4322-BA95-21AD4E3641B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2/15/2023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2/15/2023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Moodle Profiles</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February 15, 2023</a:t>
            </a:r>
          </a:p>
          <a:p>
            <a:endParaRPr lang="en-US" dirty="0"/>
          </a:p>
          <a:p>
            <a:r>
              <a:rPr lang="en-US" dirty="0"/>
              <a:t>Facilitator: Lauren Stedman</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A842A6-B34E-4F9D-8B47-55AE49DE3EEF}"/>
              </a:ext>
            </a:extLst>
          </p:cNvPr>
          <p:cNvSpPr>
            <a:spLocks noGrp="1"/>
          </p:cNvSpPr>
          <p:nvPr>
            <p:ph type="body" sz="quarter" idx="10"/>
          </p:nvPr>
        </p:nvSpPr>
        <p:spPr/>
        <p:txBody>
          <a:bodyPr/>
          <a:lstStyle/>
          <a:p>
            <a:endParaRPr lang="en-CA" dirty="0"/>
          </a:p>
        </p:txBody>
      </p:sp>
      <p:sp>
        <p:nvSpPr>
          <p:cNvPr id="3" name="Text Placeholder 2">
            <a:extLst>
              <a:ext uri="{FF2B5EF4-FFF2-40B4-BE49-F238E27FC236}">
                <a16:creationId xmlns:a16="http://schemas.microsoft.com/office/drawing/2014/main" id="{C334A024-0C00-4987-8CDA-5DCA8C3F7AB0}"/>
              </a:ext>
            </a:extLst>
          </p:cNvPr>
          <p:cNvSpPr>
            <a:spLocks noGrp="1"/>
          </p:cNvSpPr>
          <p:nvPr>
            <p:ph type="body" sz="quarter" idx="11"/>
          </p:nvPr>
        </p:nvSpPr>
        <p:spPr>
          <a:xfrm>
            <a:off x="410159" y="1283964"/>
            <a:ext cx="7127109" cy="414338"/>
          </a:xfrm>
        </p:spPr>
        <p:txBody>
          <a:bodyPr/>
          <a:lstStyle/>
          <a:p>
            <a:r>
              <a:rPr lang="en-US" dirty="0"/>
              <a:t>How to view other Moodle Profiles</a:t>
            </a:r>
            <a:endParaRPr lang="en-CA" dirty="0"/>
          </a:p>
        </p:txBody>
      </p:sp>
      <p:pic>
        <p:nvPicPr>
          <p:cNvPr id="5" name="Picture 4">
            <a:extLst>
              <a:ext uri="{FF2B5EF4-FFF2-40B4-BE49-F238E27FC236}">
                <a16:creationId xmlns:a16="http://schemas.microsoft.com/office/drawing/2014/main" id="{FCA24CA1-C9CB-44F7-A59A-E9C1665CCB87}"/>
              </a:ext>
            </a:extLst>
          </p:cNvPr>
          <p:cNvPicPr>
            <a:picLocks noChangeAspect="1"/>
          </p:cNvPicPr>
          <p:nvPr/>
        </p:nvPicPr>
        <p:blipFill>
          <a:blip r:embed="rId2"/>
          <a:stretch>
            <a:fillRect/>
          </a:stretch>
        </p:blipFill>
        <p:spPr>
          <a:xfrm>
            <a:off x="552708" y="1815736"/>
            <a:ext cx="2673818" cy="4596315"/>
          </a:xfrm>
          <a:prstGeom prst="rect">
            <a:avLst/>
          </a:prstGeom>
          <a:ln>
            <a:noFill/>
          </a:ln>
          <a:effectLst>
            <a:outerShdw blurRad="292100" dist="139700" dir="2700000" algn="tl" rotWithShape="0">
              <a:srgbClr val="333333">
                <a:alpha val="65000"/>
              </a:srgbClr>
            </a:outerShdw>
          </a:effectLst>
        </p:spPr>
      </p:pic>
      <p:sp>
        <p:nvSpPr>
          <p:cNvPr id="6" name="Left Arrow 1">
            <a:extLst>
              <a:ext uri="{FF2B5EF4-FFF2-40B4-BE49-F238E27FC236}">
                <a16:creationId xmlns:a16="http://schemas.microsoft.com/office/drawing/2014/main" id="{8EC15E03-675D-4210-B97E-51ABF3F90B90}"/>
              </a:ext>
            </a:extLst>
          </p:cNvPr>
          <p:cNvSpPr>
            <a:spLocks noGrp="1"/>
          </p:cNvSpPr>
          <p:nvPr>
            <p:ph type="body" sz="quarter" idx="12"/>
          </p:nvPr>
        </p:nvSpPr>
        <p:spPr>
          <a:xfrm>
            <a:off x="3083772" y="2470512"/>
            <a:ext cx="2481943" cy="683033"/>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endParaRPr lang="en-US" dirty="0"/>
          </a:p>
          <a:p>
            <a:endParaRPr lang="en-CA" dirty="0"/>
          </a:p>
        </p:txBody>
      </p:sp>
      <p:pic>
        <p:nvPicPr>
          <p:cNvPr id="7" name="Picture 6">
            <a:extLst>
              <a:ext uri="{FF2B5EF4-FFF2-40B4-BE49-F238E27FC236}">
                <a16:creationId xmlns:a16="http://schemas.microsoft.com/office/drawing/2014/main" id="{8B046D81-8ED5-483A-83B9-CB266D642305}"/>
              </a:ext>
            </a:extLst>
          </p:cNvPr>
          <p:cNvPicPr>
            <a:picLocks noChangeAspect="1"/>
          </p:cNvPicPr>
          <p:nvPr/>
        </p:nvPicPr>
        <p:blipFill>
          <a:blip r:embed="rId3"/>
          <a:stretch>
            <a:fillRect/>
          </a:stretch>
        </p:blipFill>
        <p:spPr>
          <a:xfrm>
            <a:off x="5680133" y="2933449"/>
            <a:ext cx="762066" cy="755970"/>
          </a:xfrm>
          <a:prstGeom prst="rect">
            <a:avLst/>
          </a:prstGeom>
        </p:spPr>
      </p:pic>
      <p:sp>
        <p:nvSpPr>
          <p:cNvPr id="9" name="TextBox 8">
            <a:extLst>
              <a:ext uri="{FF2B5EF4-FFF2-40B4-BE49-F238E27FC236}">
                <a16:creationId xmlns:a16="http://schemas.microsoft.com/office/drawing/2014/main" id="{08A45D8A-D8BE-49CE-BA64-5BA18BB6DF8B}"/>
              </a:ext>
            </a:extLst>
          </p:cNvPr>
          <p:cNvSpPr txBox="1"/>
          <p:nvPr/>
        </p:nvSpPr>
        <p:spPr>
          <a:xfrm>
            <a:off x="4872446" y="3925755"/>
            <a:ext cx="3383280" cy="1569660"/>
          </a:xfrm>
          <a:prstGeom prst="rect">
            <a:avLst/>
          </a:prstGeom>
          <a:noFill/>
        </p:spPr>
        <p:txBody>
          <a:bodyPr wrap="square">
            <a:spAutoFit/>
          </a:bodyPr>
          <a:lstStyle/>
          <a:p>
            <a:r>
              <a:rPr lang="en-CA" sz="2400" b="1" dirty="0">
                <a:solidFill>
                  <a:srgbClr val="FF0000"/>
                </a:solidFill>
              </a:rPr>
              <a:t>Click on the picture or name of the person whose profile you wish to view. </a:t>
            </a:r>
            <a:endParaRPr lang="en-US" sz="2400" b="1" dirty="0">
              <a:solidFill>
                <a:srgbClr val="FF0000"/>
              </a:solidFill>
            </a:endParaRPr>
          </a:p>
        </p:txBody>
      </p:sp>
    </p:spTree>
    <p:extLst>
      <p:ext uri="{BB962C8B-B14F-4D97-AF65-F5344CB8AC3E}">
        <p14:creationId xmlns:p14="http://schemas.microsoft.com/office/powerpoint/2010/main" val="2224601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1D2872-A776-4AF3-9C77-F314D1B73387}"/>
              </a:ext>
            </a:extLst>
          </p:cNvPr>
          <p:cNvSpPr>
            <a:spLocks noGrp="1"/>
          </p:cNvSpPr>
          <p:nvPr>
            <p:ph type="body" sz="quarter" idx="10"/>
          </p:nvPr>
        </p:nvSpPr>
        <p:spPr>
          <a:xfrm>
            <a:off x="641350" y="1979325"/>
            <a:ext cx="7388224" cy="330200"/>
          </a:xfrm>
        </p:spPr>
        <p:txBody>
          <a:bodyPr/>
          <a:lstStyle/>
          <a:p>
            <a:r>
              <a:rPr lang="en-US" dirty="0"/>
              <a:t>You can grab a report of your student profiles</a:t>
            </a:r>
            <a:endParaRPr lang="en-CA" dirty="0"/>
          </a:p>
        </p:txBody>
      </p:sp>
      <p:sp>
        <p:nvSpPr>
          <p:cNvPr id="3" name="Text Placeholder 2">
            <a:extLst>
              <a:ext uri="{FF2B5EF4-FFF2-40B4-BE49-F238E27FC236}">
                <a16:creationId xmlns:a16="http://schemas.microsoft.com/office/drawing/2014/main" id="{6682B168-F28E-4065-935F-80ED97895266}"/>
              </a:ext>
            </a:extLst>
          </p:cNvPr>
          <p:cNvSpPr>
            <a:spLocks noGrp="1"/>
          </p:cNvSpPr>
          <p:nvPr>
            <p:ph type="body" sz="quarter" idx="11"/>
          </p:nvPr>
        </p:nvSpPr>
        <p:spPr>
          <a:xfrm>
            <a:off x="410160" y="1283964"/>
            <a:ext cx="8250514" cy="414338"/>
          </a:xfrm>
        </p:spPr>
        <p:txBody>
          <a:bodyPr/>
          <a:lstStyle/>
          <a:p>
            <a:r>
              <a:rPr lang="en-US" dirty="0"/>
              <a:t>Get a report of student profiles</a:t>
            </a:r>
            <a:endParaRPr lang="en-CA" dirty="0"/>
          </a:p>
        </p:txBody>
      </p:sp>
      <p:sp>
        <p:nvSpPr>
          <p:cNvPr id="4" name="Text Placeholder 3">
            <a:extLst>
              <a:ext uri="{FF2B5EF4-FFF2-40B4-BE49-F238E27FC236}">
                <a16:creationId xmlns:a16="http://schemas.microsoft.com/office/drawing/2014/main" id="{088F0E2E-468B-4B25-B7F7-7E1B473EA147}"/>
              </a:ext>
            </a:extLst>
          </p:cNvPr>
          <p:cNvSpPr>
            <a:spLocks noGrp="1"/>
          </p:cNvSpPr>
          <p:nvPr>
            <p:ph type="body" sz="quarter" idx="12"/>
          </p:nvPr>
        </p:nvSpPr>
        <p:spPr/>
        <p:txBody>
          <a:bodyPr/>
          <a:lstStyle/>
          <a:p>
            <a:r>
              <a:rPr lang="en-US" dirty="0"/>
              <a:t>r</a:t>
            </a:r>
            <a:endParaRPr lang="en-CA" dirty="0"/>
          </a:p>
        </p:txBody>
      </p:sp>
      <p:pic>
        <p:nvPicPr>
          <p:cNvPr id="6" name="Picture 5">
            <a:extLst>
              <a:ext uri="{FF2B5EF4-FFF2-40B4-BE49-F238E27FC236}">
                <a16:creationId xmlns:a16="http://schemas.microsoft.com/office/drawing/2014/main" id="{C499F8AD-2360-44E9-A851-C24EA4431306}"/>
              </a:ext>
            </a:extLst>
          </p:cNvPr>
          <p:cNvPicPr>
            <a:picLocks noChangeAspect="1"/>
          </p:cNvPicPr>
          <p:nvPr/>
        </p:nvPicPr>
        <p:blipFill>
          <a:blip r:embed="rId2"/>
          <a:stretch>
            <a:fillRect/>
          </a:stretch>
        </p:blipFill>
        <p:spPr>
          <a:xfrm>
            <a:off x="499635" y="2309525"/>
            <a:ext cx="4072365" cy="2313296"/>
          </a:xfrm>
          <a:prstGeom prst="rect">
            <a:avLst/>
          </a:prstGeom>
        </p:spPr>
      </p:pic>
      <p:sp>
        <p:nvSpPr>
          <p:cNvPr id="8" name="Arrow: Left 7">
            <a:extLst>
              <a:ext uri="{FF2B5EF4-FFF2-40B4-BE49-F238E27FC236}">
                <a16:creationId xmlns:a16="http://schemas.microsoft.com/office/drawing/2014/main" id="{4EE04865-F4DD-47FD-A6E9-C310D8760878}"/>
              </a:ext>
            </a:extLst>
          </p:cNvPr>
          <p:cNvSpPr/>
          <p:nvPr/>
        </p:nvSpPr>
        <p:spPr>
          <a:xfrm>
            <a:off x="3846258" y="3656564"/>
            <a:ext cx="978408" cy="484632"/>
          </a:xfrm>
          <a:prstGeom prst="leftArrow">
            <a:avLst/>
          </a:prstGeom>
          <a:solidFill>
            <a:srgbClr val="FF5050"/>
          </a:solidFill>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69269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5D10EF-769B-4FD6-A521-7F9F9AE84AC7}"/>
              </a:ext>
            </a:extLst>
          </p:cNvPr>
          <p:cNvSpPr>
            <a:spLocks noGrp="1"/>
          </p:cNvSpPr>
          <p:nvPr>
            <p:ph type="body" sz="quarter" idx="10"/>
          </p:nvPr>
        </p:nvSpPr>
        <p:spPr>
          <a:xfrm>
            <a:off x="641349" y="1979325"/>
            <a:ext cx="3094627" cy="330200"/>
          </a:xfrm>
        </p:spPr>
        <p:txBody>
          <a:bodyPr/>
          <a:lstStyle/>
          <a:p>
            <a:r>
              <a:rPr lang="en-US" dirty="0"/>
              <a:t>Today we will look at:</a:t>
            </a:r>
            <a:endParaRPr lang="en-CA" dirty="0"/>
          </a:p>
        </p:txBody>
      </p:sp>
      <p:sp>
        <p:nvSpPr>
          <p:cNvPr id="3" name="Text Placeholder 2">
            <a:extLst>
              <a:ext uri="{FF2B5EF4-FFF2-40B4-BE49-F238E27FC236}">
                <a16:creationId xmlns:a16="http://schemas.microsoft.com/office/drawing/2014/main" id="{A06970E7-D64A-4852-BF96-FA4297DB61C7}"/>
              </a:ext>
            </a:extLst>
          </p:cNvPr>
          <p:cNvSpPr>
            <a:spLocks noGrp="1"/>
          </p:cNvSpPr>
          <p:nvPr>
            <p:ph type="body" sz="quarter" idx="11"/>
          </p:nvPr>
        </p:nvSpPr>
        <p:spPr/>
        <p:txBody>
          <a:bodyPr/>
          <a:lstStyle/>
          <a:p>
            <a:r>
              <a:rPr lang="en-US" dirty="0"/>
              <a:t>Moodle Profiles</a:t>
            </a:r>
            <a:endParaRPr lang="en-CA" dirty="0"/>
          </a:p>
        </p:txBody>
      </p:sp>
      <p:sp>
        <p:nvSpPr>
          <p:cNvPr id="4" name="Text Placeholder 3">
            <a:extLst>
              <a:ext uri="{FF2B5EF4-FFF2-40B4-BE49-F238E27FC236}">
                <a16:creationId xmlns:a16="http://schemas.microsoft.com/office/drawing/2014/main" id="{93D7BFD2-F2E0-4809-A31E-98DF074E4DA1}"/>
              </a:ext>
            </a:extLst>
          </p:cNvPr>
          <p:cNvSpPr>
            <a:spLocks noGrp="1"/>
          </p:cNvSpPr>
          <p:nvPr>
            <p:ph type="body" sz="quarter" idx="12"/>
          </p:nvPr>
        </p:nvSpPr>
        <p:spPr/>
        <p:txBody>
          <a:bodyPr/>
          <a:lstStyle/>
          <a:p>
            <a:pPr marL="457200" indent="-457200">
              <a:buFont typeface="Arial" panose="020B0604020202020204" pitchFamily="34" charset="0"/>
              <a:buChar char="•"/>
            </a:pPr>
            <a:r>
              <a:rPr lang="en-US" dirty="0"/>
              <a:t>Why it’s good to add a profile</a:t>
            </a:r>
          </a:p>
          <a:p>
            <a:pPr marL="457200" indent="-457200">
              <a:buFont typeface="Arial" panose="020B0604020202020204" pitchFamily="34" charset="0"/>
              <a:buChar char="•"/>
            </a:pPr>
            <a:r>
              <a:rPr lang="en-US" dirty="0"/>
              <a:t>How to add your profile</a:t>
            </a:r>
          </a:p>
          <a:p>
            <a:pPr marL="457200" indent="-457200">
              <a:buFont typeface="Arial" panose="020B0604020202020204" pitchFamily="34" charset="0"/>
              <a:buChar char="•"/>
            </a:pPr>
            <a:r>
              <a:rPr lang="en-US" dirty="0"/>
              <a:t>Adding your pronouns</a:t>
            </a:r>
          </a:p>
          <a:p>
            <a:pPr marL="457200" indent="-457200">
              <a:buFont typeface="Arial" panose="020B0604020202020204" pitchFamily="34" charset="0"/>
              <a:buChar char="•"/>
            </a:pPr>
            <a:r>
              <a:rPr lang="en-US" dirty="0"/>
              <a:t>Where to find your student/participant profiles</a:t>
            </a:r>
            <a:endParaRPr lang="en-CA" dirty="0"/>
          </a:p>
        </p:txBody>
      </p:sp>
      <p:pic>
        <p:nvPicPr>
          <p:cNvPr id="6" name="Picture 5">
            <a:extLst>
              <a:ext uri="{FF2B5EF4-FFF2-40B4-BE49-F238E27FC236}">
                <a16:creationId xmlns:a16="http://schemas.microsoft.com/office/drawing/2014/main" id="{F3F3FB4A-D7E3-4322-BA95-21AD4E3641B1}"/>
              </a:ext>
            </a:extLst>
          </p:cNvPr>
          <p:cNvPicPr>
            <a:picLocks noChangeAspect="1"/>
          </p:cNvPicPr>
          <p:nvPr/>
        </p:nvPicPr>
        <p:blipFill>
          <a:blip r:embed="rId2"/>
          <a:stretch>
            <a:fillRect/>
          </a:stretch>
        </p:blipFill>
        <p:spPr>
          <a:xfrm>
            <a:off x="2248760" y="4833257"/>
            <a:ext cx="2974432" cy="606958"/>
          </a:xfrm>
          <a:prstGeom prst="rect">
            <a:avLst/>
          </a:prstGeom>
        </p:spPr>
      </p:pic>
    </p:spTree>
    <p:extLst>
      <p:ext uri="{BB962C8B-B14F-4D97-AF65-F5344CB8AC3E}">
        <p14:creationId xmlns:p14="http://schemas.microsoft.com/office/powerpoint/2010/main" val="1469037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278FB9-80CE-4D82-85F5-C6CAAEBCE9EC}"/>
              </a:ext>
            </a:extLst>
          </p:cNvPr>
          <p:cNvSpPr>
            <a:spLocks noGrp="1"/>
          </p:cNvSpPr>
          <p:nvPr>
            <p:ph type="body" sz="quarter" idx="10"/>
          </p:nvPr>
        </p:nvSpPr>
        <p:spPr>
          <a:xfrm>
            <a:off x="641350" y="1979325"/>
            <a:ext cx="4753610" cy="330200"/>
          </a:xfrm>
        </p:spPr>
        <p:txBody>
          <a:bodyPr/>
          <a:lstStyle/>
          <a:p>
            <a:r>
              <a:rPr lang="en-CA" sz="2000" dirty="0">
                <a:latin typeface="+mn-lt"/>
              </a:rPr>
              <a:t>Why complete your Moodle profile?</a:t>
            </a:r>
            <a:endParaRPr lang="en-US" sz="2000" dirty="0">
              <a:latin typeface="+mn-lt"/>
            </a:endParaRPr>
          </a:p>
        </p:txBody>
      </p:sp>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a:xfrm>
            <a:off x="410159" y="1283964"/>
            <a:ext cx="6578469" cy="414338"/>
          </a:xfrm>
        </p:spPr>
        <p:txBody>
          <a:bodyPr/>
          <a:lstStyle/>
          <a:p>
            <a:r>
              <a:rPr lang="en-US" dirty="0"/>
              <a:t>Updating your Moodle Profile</a:t>
            </a:r>
          </a:p>
        </p:txBody>
      </p:sp>
      <p:sp>
        <p:nvSpPr>
          <p:cNvPr id="4" name="Text Placeholder 3">
            <a:extLst>
              <a:ext uri="{FF2B5EF4-FFF2-40B4-BE49-F238E27FC236}">
                <a16:creationId xmlns:a16="http://schemas.microsoft.com/office/drawing/2014/main" id="{7A6143F5-911E-428F-BCBC-FEC972B72E15}"/>
              </a:ext>
            </a:extLst>
          </p:cNvPr>
          <p:cNvSpPr>
            <a:spLocks noGrp="1"/>
          </p:cNvSpPr>
          <p:nvPr>
            <p:ph type="body" sz="quarter" idx="12"/>
          </p:nvPr>
        </p:nvSpPr>
        <p:spPr>
          <a:xfrm>
            <a:off x="641350" y="2309525"/>
            <a:ext cx="7388225" cy="1465641"/>
          </a:xfrm>
        </p:spPr>
        <p:txBody>
          <a:bodyPr/>
          <a:lstStyle/>
          <a:p>
            <a:pPr marL="342900" indent="-342900">
              <a:buFont typeface="Arial" panose="020B0604020202020204" pitchFamily="34" charset="0"/>
              <a:buChar char="•"/>
            </a:pPr>
            <a:r>
              <a:rPr lang="en-CA" sz="2200" dirty="0"/>
              <a:t>Helps the learning community get to know each other</a:t>
            </a:r>
          </a:p>
          <a:p>
            <a:pPr marL="342900" indent="-342900">
              <a:buFont typeface="Arial" panose="020B0604020202020204" pitchFamily="34" charset="0"/>
              <a:buChar char="•"/>
            </a:pPr>
            <a:r>
              <a:rPr lang="en-CA" sz="2200" dirty="0"/>
              <a:t>Humanizes the online learning environment</a:t>
            </a:r>
          </a:p>
          <a:p>
            <a:pPr marL="342900" indent="-342900">
              <a:buFont typeface="Arial" panose="020B0604020202020204" pitchFamily="34" charset="0"/>
              <a:buChar char="•"/>
            </a:pPr>
            <a:r>
              <a:rPr lang="en-CA" sz="2200" dirty="0"/>
              <a:t>Makes it easy to get and stay in touch</a:t>
            </a:r>
          </a:p>
          <a:p>
            <a:endParaRPr lang="en-CA" sz="1800" dirty="0"/>
          </a:p>
          <a:p>
            <a:r>
              <a:rPr lang="en-CA" sz="2000" b="1" dirty="0">
                <a:ea typeface="Verdana" panose="020B0604030504040204" pitchFamily="34" charset="0"/>
              </a:rPr>
              <a:t>Things to consider: </a:t>
            </a:r>
          </a:p>
          <a:p>
            <a:pPr marL="342900" indent="-342900">
              <a:buFont typeface="Arial" panose="020B0604020202020204" pitchFamily="34" charset="0"/>
              <a:buChar char="•"/>
            </a:pPr>
            <a:r>
              <a:rPr lang="en-CA" sz="2200" dirty="0"/>
              <a:t>Picture </a:t>
            </a:r>
          </a:p>
          <a:p>
            <a:pPr marL="342900" indent="-342900">
              <a:buFont typeface="Arial" panose="020B0604020202020204" pitchFamily="34" charset="0"/>
              <a:buChar char="•"/>
            </a:pPr>
            <a:r>
              <a:rPr lang="en-CA" sz="2200" dirty="0"/>
              <a:t>Pronouns/nickname</a:t>
            </a:r>
          </a:p>
          <a:p>
            <a:pPr marL="342900" indent="-342900">
              <a:buFont typeface="Arial" panose="020B0604020202020204" pitchFamily="34" charset="0"/>
              <a:buChar char="•"/>
            </a:pPr>
            <a:r>
              <a:rPr lang="en-CA" sz="2200" dirty="0"/>
              <a:t>City/town, Country</a:t>
            </a:r>
          </a:p>
          <a:p>
            <a:pPr marL="342900" indent="-342900">
              <a:buFont typeface="Arial" panose="020B0604020202020204" pitchFamily="34" charset="0"/>
              <a:buChar char="•"/>
            </a:pPr>
            <a:r>
              <a:rPr lang="en-CA" sz="2200" dirty="0"/>
              <a:t>Time zone</a:t>
            </a:r>
          </a:p>
          <a:p>
            <a:pPr marL="342900" indent="-342900">
              <a:buFont typeface="Arial" panose="020B0604020202020204" pitchFamily="34" charset="0"/>
              <a:buChar char="•"/>
            </a:pPr>
            <a:r>
              <a:rPr lang="en-CA" sz="2200" dirty="0"/>
              <a:t>Description</a:t>
            </a:r>
          </a:p>
          <a:p>
            <a:endParaRPr lang="en-CA" sz="1600" b="1" dirty="0">
              <a:solidFill>
                <a:srgbClr val="FF0000"/>
              </a:solidFill>
            </a:endParaRPr>
          </a:p>
          <a:p>
            <a:r>
              <a:rPr lang="en-CA" sz="2000" b="1" dirty="0">
                <a:solidFill>
                  <a:schemeClr val="tx1"/>
                </a:solidFill>
              </a:rPr>
              <a:t>NOTE: Profiles don’t cross over to other instances of Moodle!</a:t>
            </a:r>
          </a:p>
          <a:p>
            <a:endParaRPr lang="en-US" dirty="0"/>
          </a:p>
          <a:p>
            <a:endParaRPr lang="en-US" dirty="0"/>
          </a:p>
        </p:txBody>
      </p:sp>
    </p:spTree>
    <p:extLst>
      <p:ext uri="{BB962C8B-B14F-4D97-AF65-F5344CB8AC3E}">
        <p14:creationId xmlns:p14="http://schemas.microsoft.com/office/powerpoint/2010/main" val="81324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599B0-90F1-40A6-89AE-7053A4F3102E}"/>
              </a:ext>
            </a:extLst>
          </p:cNvPr>
          <p:cNvSpPr>
            <a:spLocks noGrp="1"/>
          </p:cNvSpPr>
          <p:nvPr>
            <p:ph type="body" sz="quarter" idx="10"/>
          </p:nvPr>
        </p:nvSpPr>
        <p:spPr>
          <a:xfrm>
            <a:off x="641349" y="1979325"/>
            <a:ext cx="5589633" cy="330200"/>
          </a:xfrm>
        </p:spPr>
        <p:txBody>
          <a:bodyPr/>
          <a:lstStyle/>
          <a:p>
            <a:r>
              <a:rPr lang="en-US" dirty="0"/>
              <a:t>Step 1:                                                    Step 2:</a:t>
            </a:r>
          </a:p>
        </p:txBody>
      </p:sp>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410160" y="1283964"/>
            <a:ext cx="7388224" cy="414338"/>
          </a:xfrm>
        </p:spPr>
        <p:txBody>
          <a:bodyPr/>
          <a:lstStyle/>
          <a:p>
            <a:r>
              <a:rPr lang="en-US" dirty="0"/>
              <a:t>How to update your Moodle Profile</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p:txBody>
          <a:bodyPr/>
          <a:lstStyle/>
          <a:p>
            <a:r>
              <a:rPr lang="en-US" dirty="0"/>
              <a:t>r</a:t>
            </a:r>
          </a:p>
        </p:txBody>
      </p:sp>
      <p:pic>
        <p:nvPicPr>
          <p:cNvPr id="8" name="Picture 7">
            <a:extLst>
              <a:ext uri="{FF2B5EF4-FFF2-40B4-BE49-F238E27FC236}">
                <a16:creationId xmlns:a16="http://schemas.microsoft.com/office/drawing/2014/main" id="{D4507039-0DDB-4097-ADD1-5246B98E3EEB}"/>
              </a:ext>
            </a:extLst>
          </p:cNvPr>
          <p:cNvPicPr>
            <a:picLocks noChangeAspect="1"/>
          </p:cNvPicPr>
          <p:nvPr/>
        </p:nvPicPr>
        <p:blipFill>
          <a:blip r:embed="rId2"/>
          <a:stretch>
            <a:fillRect/>
          </a:stretch>
        </p:blipFill>
        <p:spPr>
          <a:xfrm>
            <a:off x="522810" y="2309525"/>
            <a:ext cx="3550611" cy="2092744"/>
          </a:xfrm>
          <a:prstGeom prst="rect">
            <a:avLst/>
          </a:prstGeom>
        </p:spPr>
      </p:pic>
      <p:pic>
        <p:nvPicPr>
          <p:cNvPr id="10" name="Picture 9">
            <a:extLst>
              <a:ext uri="{FF2B5EF4-FFF2-40B4-BE49-F238E27FC236}">
                <a16:creationId xmlns:a16="http://schemas.microsoft.com/office/drawing/2014/main" id="{6023F174-D08A-41D1-AA29-0020DE8751C4}"/>
              </a:ext>
            </a:extLst>
          </p:cNvPr>
          <p:cNvPicPr>
            <a:picLocks noChangeAspect="1"/>
          </p:cNvPicPr>
          <p:nvPr/>
        </p:nvPicPr>
        <p:blipFill>
          <a:blip r:embed="rId3"/>
          <a:stretch>
            <a:fillRect/>
          </a:stretch>
        </p:blipFill>
        <p:spPr>
          <a:xfrm>
            <a:off x="4264549" y="2309525"/>
            <a:ext cx="3932866" cy="2041652"/>
          </a:xfrm>
          <a:prstGeom prst="rect">
            <a:avLst/>
          </a:prstGeom>
        </p:spPr>
      </p:pic>
    </p:spTree>
    <p:extLst>
      <p:ext uri="{BB962C8B-B14F-4D97-AF65-F5344CB8AC3E}">
        <p14:creationId xmlns:p14="http://schemas.microsoft.com/office/powerpoint/2010/main" val="19641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424886-E80C-492D-95B7-E535B6D75C85}"/>
              </a:ext>
            </a:extLst>
          </p:cNvPr>
          <p:cNvSpPr>
            <a:spLocks noGrp="1"/>
          </p:cNvSpPr>
          <p:nvPr>
            <p:ph type="body" sz="quarter" idx="10"/>
          </p:nvPr>
        </p:nvSpPr>
        <p:spPr>
          <a:xfrm>
            <a:off x="641349" y="1979325"/>
            <a:ext cx="6961234" cy="330200"/>
          </a:xfrm>
        </p:spPr>
        <p:txBody>
          <a:bodyPr/>
          <a:lstStyle/>
          <a:p>
            <a:r>
              <a:rPr lang="en-US" dirty="0"/>
              <a:t>Use the “Alternate name” field to add your pronouns</a:t>
            </a:r>
            <a:endParaRPr lang="en-CA" dirty="0"/>
          </a:p>
        </p:txBody>
      </p:sp>
      <p:sp>
        <p:nvSpPr>
          <p:cNvPr id="3" name="Text Placeholder 2">
            <a:extLst>
              <a:ext uri="{FF2B5EF4-FFF2-40B4-BE49-F238E27FC236}">
                <a16:creationId xmlns:a16="http://schemas.microsoft.com/office/drawing/2014/main" id="{BAA46FFC-1601-4AE1-A92B-99C4C6FCED4C}"/>
              </a:ext>
            </a:extLst>
          </p:cNvPr>
          <p:cNvSpPr>
            <a:spLocks noGrp="1"/>
          </p:cNvSpPr>
          <p:nvPr>
            <p:ph type="body" sz="quarter" idx="11"/>
          </p:nvPr>
        </p:nvSpPr>
        <p:spPr>
          <a:xfrm>
            <a:off x="410160" y="1283964"/>
            <a:ext cx="5415874" cy="414338"/>
          </a:xfrm>
        </p:spPr>
        <p:txBody>
          <a:bodyPr/>
          <a:lstStyle/>
          <a:p>
            <a:r>
              <a:rPr lang="en-US" dirty="0"/>
              <a:t>Adding in your Pronouns</a:t>
            </a:r>
            <a:endParaRPr lang="en-CA" dirty="0"/>
          </a:p>
        </p:txBody>
      </p:sp>
      <p:sp>
        <p:nvSpPr>
          <p:cNvPr id="4" name="Text Placeholder 3">
            <a:extLst>
              <a:ext uri="{FF2B5EF4-FFF2-40B4-BE49-F238E27FC236}">
                <a16:creationId xmlns:a16="http://schemas.microsoft.com/office/drawing/2014/main" id="{691C26F1-21D8-4523-88A7-824F87A89889}"/>
              </a:ext>
            </a:extLst>
          </p:cNvPr>
          <p:cNvSpPr>
            <a:spLocks noGrp="1"/>
          </p:cNvSpPr>
          <p:nvPr>
            <p:ph type="body" sz="quarter" idx="12"/>
          </p:nvPr>
        </p:nvSpPr>
        <p:spPr/>
        <p:txBody>
          <a:bodyPr/>
          <a:lstStyle/>
          <a:p>
            <a:endParaRPr lang="en-CA" dirty="0"/>
          </a:p>
        </p:txBody>
      </p:sp>
      <p:pic>
        <p:nvPicPr>
          <p:cNvPr id="6" name="Picture 5">
            <a:extLst>
              <a:ext uri="{FF2B5EF4-FFF2-40B4-BE49-F238E27FC236}">
                <a16:creationId xmlns:a16="http://schemas.microsoft.com/office/drawing/2014/main" id="{54B64397-43B0-41E0-B880-3ECFC7DDD175}"/>
              </a:ext>
            </a:extLst>
          </p:cNvPr>
          <p:cNvPicPr>
            <a:picLocks noChangeAspect="1"/>
          </p:cNvPicPr>
          <p:nvPr/>
        </p:nvPicPr>
        <p:blipFill>
          <a:blip r:embed="rId2"/>
          <a:stretch>
            <a:fillRect/>
          </a:stretch>
        </p:blipFill>
        <p:spPr>
          <a:xfrm>
            <a:off x="641350" y="2309525"/>
            <a:ext cx="7866314" cy="1754455"/>
          </a:xfrm>
          <a:prstGeom prst="rect">
            <a:avLst/>
          </a:prstGeom>
        </p:spPr>
      </p:pic>
      <p:pic>
        <p:nvPicPr>
          <p:cNvPr id="7" name="Picture 6">
            <a:extLst>
              <a:ext uri="{FF2B5EF4-FFF2-40B4-BE49-F238E27FC236}">
                <a16:creationId xmlns:a16="http://schemas.microsoft.com/office/drawing/2014/main" id="{D0A6C8C4-48E8-4B02-81FC-0387AB4AA1D3}"/>
              </a:ext>
            </a:extLst>
          </p:cNvPr>
          <p:cNvPicPr>
            <a:picLocks noChangeAspect="1"/>
          </p:cNvPicPr>
          <p:nvPr/>
        </p:nvPicPr>
        <p:blipFill>
          <a:blip r:embed="rId3"/>
          <a:stretch>
            <a:fillRect/>
          </a:stretch>
        </p:blipFill>
        <p:spPr>
          <a:xfrm>
            <a:off x="6221727" y="3355771"/>
            <a:ext cx="2578832" cy="780356"/>
          </a:xfrm>
          <a:prstGeom prst="rect">
            <a:avLst/>
          </a:prstGeom>
        </p:spPr>
      </p:pic>
    </p:spTree>
    <p:extLst>
      <p:ext uri="{BB962C8B-B14F-4D97-AF65-F5344CB8AC3E}">
        <p14:creationId xmlns:p14="http://schemas.microsoft.com/office/powerpoint/2010/main" val="2172371867"/>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1633</TotalTime>
  <Words>398</Words>
  <Application>Microsoft Office PowerPoint</Application>
  <PresentationFormat>On-screen Show (4:3)</PresentationFormat>
  <Paragraphs>72</Paragraphs>
  <Slides>13</Slides>
  <Notes>1</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13</vt:i4>
      </vt:variant>
    </vt:vector>
  </HeadingPairs>
  <TitlesOfParts>
    <vt:vector size="32"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Stedman</cp:lastModifiedBy>
  <cp:revision>44</cp:revision>
  <dcterms:created xsi:type="dcterms:W3CDTF">2020-01-24T16:50:09Z</dcterms:created>
  <dcterms:modified xsi:type="dcterms:W3CDTF">2023-02-15T19:40:52Z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