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theme/theme5.xml" ContentType="application/vnd.openxmlformats-officedocument.theme+xml"/>
  <Override PartName="/ppt/slideLayouts/slideLayout12.xml" ContentType="application/vnd.openxmlformats-officedocument.presentationml.slideLayout+xml"/>
  <Override PartName="/ppt/theme/theme6.xml" ContentType="application/vnd.openxmlformats-officedocument.theme+xml"/>
  <Override PartName="/ppt/slideLayouts/slideLayout13.xml" ContentType="application/vnd.openxmlformats-officedocument.presentationml.slideLayout+xml"/>
  <Override PartName="/ppt/theme/theme7.xml" ContentType="application/vnd.openxmlformats-officedocument.theme+xml"/>
  <Override PartName="/ppt/slideLayouts/slideLayout14.xml" ContentType="application/vnd.openxmlformats-officedocument.presentationml.slideLayout+xml"/>
  <Override PartName="/ppt/theme/theme8.xml" ContentType="application/vnd.openxmlformats-officedocument.theme+xml"/>
  <Override PartName="/ppt/slideLayouts/slideLayout15.xml" ContentType="application/vnd.openxmlformats-officedocument.presentationml.slideLayout+xml"/>
  <Override PartName="/ppt/theme/theme9.xml" ContentType="application/vnd.openxmlformats-officedocument.theme+xml"/>
  <Override PartName="/ppt/slideLayouts/slideLayout16.xml" ContentType="application/vnd.openxmlformats-officedocument.presentationml.slideLayout+xml"/>
  <Override PartName="/ppt/theme/theme10.xml" ContentType="application/vnd.openxmlformats-officedocument.theme+xml"/>
  <Override PartName="/ppt/slideLayouts/slideLayout17.xml" ContentType="application/vnd.openxmlformats-officedocument.presentationml.slideLayout+xml"/>
  <Override PartName="/ppt/theme/theme11.xml" ContentType="application/vnd.openxmlformats-officedocument.theme+xml"/>
  <Override PartName="/ppt/slideLayouts/slideLayout18.xml" ContentType="application/vnd.openxmlformats-officedocument.presentationml.slideLayout+xml"/>
  <Override PartName="/ppt/theme/theme1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1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 id="2147483653" r:id="rId3"/>
    <p:sldMasterId id="2147483662" r:id="rId4"/>
    <p:sldMasterId id="2147483664" r:id="rId5"/>
    <p:sldMasterId id="2147483666" r:id="rId6"/>
    <p:sldMasterId id="2147483668" r:id="rId7"/>
    <p:sldMasterId id="2147483670" r:id="rId8"/>
    <p:sldMasterId id="2147483672" r:id="rId9"/>
    <p:sldMasterId id="2147483674" r:id="rId10"/>
    <p:sldMasterId id="2147483676" r:id="rId11"/>
    <p:sldMasterId id="2147483678" r:id="rId12"/>
    <p:sldMasterId id="2147483680" r:id="rId13"/>
    <p:sldMasterId id="2147483683" r:id="rId14"/>
  </p:sldMasterIdLst>
  <p:notesMasterIdLst>
    <p:notesMasterId r:id="rId27"/>
  </p:notesMasterIdLst>
  <p:sldIdLst>
    <p:sldId id="256" r:id="rId15"/>
    <p:sldId id="257" r:id="rId16"/>
    <p:sldId id="258" r:id="rId17"/>
    <p:sldId id="260" r:id="rId18"/>
    <p:sldId id="261" r:id="rId19"/>
    <p:sldId id="267" r:id="rId20"/>
    <p:sldId id="266" r:id="rId21"/>
    <p:sldId id="268" r:id="rId22"/>
    <p:sldId id="262" r:id="rId23"/>
    <p:sldId id="269" r:id="rId24"/>
    <p:sldId id="264" r:id="rId25"/>
    <p:sldId id="265" r:id="rId2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0" roundtripDataSignature="AMtx7mggakK4TOGQMiS4wWJRHW8Yg91UI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CC4E5B-E545-4EB3-AEAC-511BEDA4164B}" v="5" dt="2023-07-04T20:07:20.4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1498" y="62"/>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36" Type="http://schemas.microsoft.com/office/2015/10/relationships/revisionInfo" Target="revisionInfo.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notesMaster" Target="notesMasters/notesMaster1.xml"/><Relationship Id="rId30" Type="http://customschemas.google.com/relationships/presentationmetadata" Target="metadata"/><Relationship Id="rId35" Type="http://schemas.microsoft.com/office/2016/11/relationships/changesInfo" Target="changesInfos/changesInfo1.xml"/><Relationship Id="rId8" Type="http://schemas.openxmlformats.org/officeDocument/2006/relationships/slideMaster" Target="slideMasters/slideMaster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en Stedman" userId="93eb49b5-9159-4805-b990-d18fbace343e" providerId="ADAL" clId="{3BCC4E5B-E545-4EB3-AEAC-511BEDA4164B}"/>
    <pc:docChg chg="undo custSel addSld delSld modSld sldOrd delMainMaster">
      <pc:chgData name="Lauren Stedman" userId="93eb49b5-9159-4805-b990-d18fbace343e" providerId="ADAL" clId="{3BCC4E5B-E545-4EB3-AEAC-511BEDA4164B}" dt="2023-07-04T20:22:51.355" v="960" actId="2696"/>
      <pc:docMkLst>
        <pc:docMk/>
      </pc:docMkLst>
      <pc:sldChg chg="modSp mod">
        <pc:chgData name="Lauren Stedman" userId="93eb49b5-9159-4805-b990-d18fbace343e" providerId="ADAL" clId="{3BCC4E5B-E545-4EB3-AEAC-511BEDA4164B}" dt="2023-06-26T15:58:30.699" v="67" actId="20577"/>
        <pc:sldMkLst>
          <pc:docMk/>
          <pc:sldMk cId="0" sldId="256"/>
        </pc:sldMkLst>
        <pc:spChg chg="mod">
          <ac:chgData name="Lauren Stedman" userId="93eb49b5-9159-4805-b990-d18fbace343e" providerId="ADAL" clId="{3BCC4E5B-E545-4EB3-AEAC-511BEDA4164B}" dt="2023-06-26T15:58:16.059" v="32" actId="20577"/>
          <ac:spMkLst>
            <pc:docMk/>
            <pc:sldMk cId="0" sldId="256"/>
            <ac:spMk id="157" creationId="{00000000-0000-0000-0000-000000000000}"/>
          </ac:spMkLst>
        </pc:spChg>
        <pc:spChg chg="mod">
          <ac:chgData name="Lauren Stedman" userId="93eb49b5-9159-4805-b990-d18fbace343e" providerId="ADAL" clId="{3BCC4E5B-E545-4EB3-AEAC-511BEDA4164B}" dt="2023-06-26T15:58:30.699" v="67" actId="20577"/>
          <ac:spMkLst>
            <pc:docMk/>
            <pc:sldMk cId="0" sldId="256"/>
            <ac:spMk id="158" creationId="{00000000-0000-0000-0000-000000000000}"/>
          </ac:spMkLst>
        </pc:spChg>
      </pc:sldChg>
      <pc:sldChg chg="del">
        <pc:chgData name="Lauren Stedman" userId="93eb49b5-9159-4805-b990-d18fbace343e" providerId="ADAL" clId="{3BCC4E5B-E545-4EB3-AEAC-511BEDA4164B}" dt="2023-07-04T20:22:51.355" v="960" actId="2696"/>
        <pc:sldMkLst>
          <pc:docMk/>
          <pc:sldMk cId="0" sldId="259"/>
        </pc:sldMkLst>
      </pc:sldChg>
      <pc:sldChg chg="addSp delSp modSp mod">
        <pc:chgData name="Lauren Stedman" userId="93eb49b5-9159-4805-b990-d18fbace343e" providerId="ADAL" clId="{3BCC4E5B-E545-4EB3-AEAC-511BEDA4164B}" dt="2023-07-04T16:12:07.278" v="611" actId="1076"/>
        <pc:sldMkLst>
          <pc:docMk/>
          <pc:sldMk cId="0" sldId="261"/>
        </pc:sldMkLst>
        <pc:spChg chg="add mod">
          <ac:chgData name="Lauren Stedman" userId="93eb49b5-9159-4805-b990-d18fbace343e" providerId="ADAL" clId="{3BCC4E5B-E545-4EB3-AEAC-511BEDA4164B}" dt="2023-07-04T16:12:07.278" v="611" actId="1076"/>
          <ac:spMkLst>
            <pc:docMk/>
            <pc:sldMk cId="0" sldId="261"/>
            <ac:spMk id="4" creationId="{BF69CDD5-C9C3-47B3-92C3-ACEFE119B93F}"/>
          </ac:spMkLst>
        </pc:spChg>
        <pc:spChg chg="mod">
          <ac:chgData name="Lauren Stedman" userId="93eb49b5-9159-4805-b990-d18fbace343e" providerId="ADAL" clId="{3BCC4E5B-E545-4EB3-AEAC-511BEDA4164B}" dt="2023-07-04T16:11:53.541" v="607" actId="20577"/>
          <ac:spMkLst>
            <pc:docMk/>
            <pc:sldMk cId="0" sldId="261"/>
            <ac:spMk id="185" creationId="{00000000-0000-0000-0000-000000000000}"/>
          </ac:spMkLst>
        </pc:spChg>
        <pc:spChg chg="mod">
          <ac:chgData name="Lauren Stedman" userId="93eb49b5-9159-4805-b990-d18fbace343e" providerId="ADAL" clId="{3BCC4E5B-E545-4EB3-AEAC-511BEDA4164B}" dt="2023-06-26T16:22:09.954" v="370" actId="20577"/>
          <ac:spMkLst>
            <pc:docMk/>
            <pc:sldMk cId="0" sldId="261"/>
            <ac:spMk id="186" creationId="{00000000-0000-0000-0000-000000000000}"/>
          </ac:spMkLst>
        </pc:spChg>
        <pc:spChg chg="mod">
          <ac:chgData name="Lauren Stedman" userId="93eb49b5-9159-4805-b990-d18fbace343e" providerId="ADAL" clId="{3BCC4E5B-E545-4EB3-AEAC-511BEDA4164B}" dt="2023-07-04T16:11:48.847" v="606" actId="6549"/>
          <ac:spMkLst>
            <pc:docMk/>
            <pc:sldMk cId="0" sldId="261"/>
            <ac:spMk id="187" creationId="{00000000-0000-0000-0000-000000000000}"/>
          </ac:spMkLst>
        </pc:spChg>
        <pc:picChg chg="add del mod">
          <ac:chgData name="Lauren Stedman" userId="93eb49b5-9159-4805-b990-d18fbace343e" providerId="ADAL" clId="{3BCC4E5B-E545-4EB3-AEAC-511BEDA4164B}" dt="2023-06-26T16:09:46.121" v="136" actId="21"/>
          <ac:picMkLst>
            <pc:docMk/>
            <pc:sldMk cId="0" sldId="261"/>
            <ac:picMk id="3" creationId="{58C13E09-A14E-4B86-A097-6CE9DFC6EF31}"/>
          </ac:picMkLst>
        </pc:picChg>
        <pc:picChg chg="add mod">
          <ac:chgData name="Lauren Stedman" userId="93eb49b5-9159-4805-b990-d18fbace343e" providerId="ADAL" clId="{3BCC4E5B-E545-4EB3-AEAC-511BEDA4164B}" dt="2023-07-04T16:12:03.146" v="610" actId="14100"/>
          <ac:picMkLst>
            <pc:docMk/>
            <pc:sldMk cId="0" sldId="261"/>
            <ac:picMk id="3" creationId="{C7B62952-1BFC-4E67-82F3-9794FF7639A8}"/>
          </ac:picMkLst>
        </pc:picChg>
        <pc:picChg chg="add del mod">
          <ac:chgData name="Lauren Stedman" userId="93eb49b5-9159-4805-b990-d18fbace343e" providerId="ADAL" clId="{3BCC4E5B-E545-4EB3-AEAC-511BEDA4164B}" dt="2023-07-04T16:10:35.668" v="568" actId="21"/>
          <ac:picMkLst>
            <pc:docMk/>
            <pc:sldMk cId="0" sldId="261"/>
            <ac:picMk id="6" creationId="{0B403C84-031E-4D10-9812-60B303FC5846}"/>
          </ac:picMkLst>
        </pc:picChg>
        <pc:picChg chg="add del mod">
          <ac:chgData name="Lauren Stedman" userId="93eb49b5-9159-4805-b990-d18fbace343e" providerId="ADAL" clId="{3BCC4E5B-E545-4EB3-AEAC-511BEDA4164B}" dt="2023-06-26T16:09:44.674" v="135" actId="21"/>
          <ac:picMkLst>
            <pc:docMk/>
            <pc:sldMk cId="0" sldId="261"/>
            <ac:picMk id="8" creationId="{D48DAC8A-91F9-48C3-A59B-CC70D0675463}"/>
          </ac:picMkLst>
        </pc:picChg>
      </pc:sldChg>
      <pc:sldChg chg="addSp modSp mod">
        <pc:chgData name="Lauren Stedman" userId="93eb49b5-9159-4805-b990-d18fbace343e" providerId="ADAL" clId="{3BCC4E5B-E545-4EB3-AEAC-511BEDA4164B}" dt="2023-06-28T15:27:34.642" v="522" actId="1076"/>
        <pc:sldMkLst>
          <pc:docMk/>
          <pc:sldMk cId="0" sldId="262"/>
        </pc:sldMkLst>
        <pc:spChg chg="mod">
          <ac:chgData name="Lauren Stedman" userId="93eb49b5-9159-4805-b990-d18fbace343e" providerId="ADAL" clId="{3BCC4E5B-E545-4EB3-AEAC-511BEDA4164B}" dt="2023-06-28T15:27:14.023" v="518" actId="14100"/>
          <ac:spMkLst>
            <pc:docMk/>
            <pc:sldMk cId="0" sldId="262"/>
            <ac:spMk id="192" creationId="{00000000-0000-0000-0000-000000000000}"/>
          </ac:spMkLst>
        </pc:spChg>
        <pc:spChg chg="mod">
          <ac:chgData name="Lauren Stedman" userId="93eb49b5-9159-4805-b990-d18fbace343e" providerId="ADAL" clId="{3BCC4E5B-E545-4EB3-AEAC-511BEDA4164B}" dt="2023-06-26T16:19:49.749" v="162" actId="20577"/>
          <ac:spMkLst>
            <pc:docMk/>
            <pc:sldMk cId="0" sldId="262"/>
            <ac:spMk id="193" creationId="{00000000-0000-0000-0000-000000000000}"/>
          </ac:spMkLst>
        </pc:spChg>
        <pc:spChg chg="mod">
          <ac:chgData name="Lauren Stedman" userId="93eb49b5-9159-4805-b990-d18fbace343e" providerId="ADAL" clId="{3BCC4E5B-E545-4EB3-AEAC-511BEDA4164B}" dt="2023-06-28T15:27:21.886" v="520" actId="1076"/>
          <ac:spMkLst>
            <pc:docMk/>
            <pc:sldMk cId="0" sldId="262"/>
            <ac:spMk id="194" creationId="{00000000-0000-0000-0000-000000000000}"/>
          </ac:spMkLst>
        </pc:spChg>
        <pc:picChg chg="add mod">
          <ac:chgData name="Lauren Stedman" userId="93eb49b5-9159-4805-b990-d18fbace343e" providerId="ADAL" clId="{3BCC4E5B-E545-4EB3-AEAC-511BEDA4164B}" dt="2023-06-28T15:27:34.642" v="522" actId="1076"/>
          <ac:picMkLst>
            <pc:docMk/>
            <pc:sldMk cId="0" sldId="262"/>
            <ac:picMk id="3" creationId="{F34819C3-1C0E-4266-AFB4-4F9BE2FAECF0}"/>
          </ac:picMkLst>
        </pc:picChg>
      </pc:sldChg>
      <pc:sldChg chg="del">
        <pc:chgData name="Lauren Stedman" userId="93eb49b5-9159-4805-b990-d18fbace343e" providerId="ADAL" clId="{3BCC4E5B-E545-4EB3-AEAC-511BEDA4164B}" dt="2023-06-26T16:22:57.030" v="378" actId="2696"/>
        <pc:sldMkLst>
          <pc:docMk/>
          <pc:sldMk cId="0" sldId="263"/>
        </pc:sldMkLst>
      </pc:sldChg>
      <pc:sldChg chg="addSp delSp modSp mod">
        <pc:chgData name="Lauren Stedman" userId="93eb49b5-9159-4805-b990-d18fbace343e" providerId="ADAL" clId="{3BCC4E5B-E545-4EB3-AEAC-511BEDA4164B}" dt="2023-07-04T19:56:45.223" v="668" actId="14100"/>
        <pc:sldMkLst>
          <pc:docMk/>
          <pc:sldMk cId="0" sldId="264"/>
        </pc:sldMkLst>
        <pc:spChg chg="mod">
          <ac:chgData name="Lauren Stedman" userId="93eb49b5-9159-4805-b990-d18fbace343e" providerId="ADAL" clId="{3BCC4E5B-E545-4EB3-AEAC-511BEDA4164B}" dt="2023-07-04T19:56:45.223" v="668" actId="14100"/>
          <ac:spMkLst>
            <pc:docMk/>
            <pc:sldMk cId="0" sldId="264"/>
            <ac:spMk id="206" creationId="{00000000-0000-0000-0000-000000000000}"/>
          </ac:spMkLst>
        </pc:spChg>
        <pc:picChg chg="add mod">
          <ac:chgData name="Lauren Stedman" userId="93eb49b5-9159-4805-b990-d18fbace343e" providerId="ADAL" clId="{3BCC4E5B-E545-4EB3-AEAC-511BEDA4164B}" dt="2023-07-04T17:29:58.685" v="667" actId="1076"/>
          <ac:picMkLst>
            <pc:docMk/>
            <pc:sldMk cId="0" sldId="264"/>
            <ac:picMk id="3" creationId="{EACF101A-2B08-4CF6-9B4F-012577D78915}"/>
          </ac:picMkLst>
        </pc:picChg>
        <pc:picChg chg="del">
          <ac:chgData name="Lauren Stedman" userId="93eb49b5-9159-4805-b990-d18fbace343e" providerId="ADAL" clId="{3BCC4E5B-E545-4EB3-AEAC-511BEDA4164B}" dt="2023-06-28T15:29:04.466" v="529" actId="478"/>
          <ac:picMkLst>
            <pc:docMk/>
            <pc:sldMk cId="0" sldId="264"/>
            <ac:picMk id="207" creationId="{00000000-0000-0000-0000-000000000000}"/>
          </ac:picMkLst>
        </pc:picChg>
      </pc:sldChg>
      <pc:sldChg chg="addSp delSp modSp add mod">
        <pc:chgData name="Lauren Stedman" userId="93eb49b5-9159-4805-b990-d18fbace343e" providerId="ADAL" clId="{3BCC4E5B-E545-4EB3-AEAC-511BEDA4164B}" dt="2023-07-04T16:13:03.610" v="627" actId="1076"/>
        <pc:sldMkLst>
          <pc:docMk/>
          <pc:sldMk cId="860374148" sldId="266"/>
        </pc:sldMkLst>
        <pc:spChg chg="mod">
          <ac:chgData name="Lauren Stedman" userId="93eb49b5-9159-4805-b990-d18fbace343e" providerId="ADAL" clId="{3BCC4E5B-E545-4EB3-AEAC-511BEDA4164B}" dt="2023-07-04T16:13:03.610" v="627" actId="1076"/>
          <ac:spMkLst>
            <pc:docMk/>
            <pc:sldMk cId="860374148" sldId="266"/>
            <ac:spMk id="4" creationId="{BF69CDD5-C9C3-47B3-92C3-ACEFE119B93F}"/>
          </ac:spMkLst>
        </pc:spChg>
        <pc:spChg chg="mod">
          <ac:chgData name="Lauren Stedman" userId="93eb49b5-9159-4805-b990-d18fbace343e" providerId="ADAL" clId="{3BCC4E5B-E545-4EB3-AEAC-511BEDA4164B}" dt="2023-07-04T16:12:50.414" v="622" actId="6549"/>
          <ac:spMkLst>
            <pc:docMk/>
            <pc:sldMk cId="860374148" sldId="266"/>
            <ac:spMk id="185" creationId="{00000000-0000-0000-0000-000000000000}"/>
          </ac:spMkLst>
        </pc:spChg>
        <pc:spChg chg="mod">
          <ac:chgData name="Lauren Stedman" userId="93eb49b5-9159-4805-b990-d18fbace343e" providerId="ADAL" clId="{3BCC4E5B-E545-4EB3-AEAC-511BEDA4164B}" dt="2023-06-26T16:06:33.368" v="126" actId="20577"/>
          <ac:spMkLst>
            <pc:docMk/>
            <pc:sldMk cId="860374148" sldId="266"/>
            <ac:spMk id="186" creationId="{00000000-0000-0000-0000-000000000000}"/>
          </ac:spMkLst>
        </pc:spChg>
        <pc:spChg chg="mod">
          <ac:chgData name="Lauren Stedman" userId="93eb49b5-9159-4805-b990-d18fbace343e" providerId="ADAL" clId="{3BCC4E5B-E545-4EB3-AEAC-511BEDA4164B}" dt="2023-07-04T16:12:46.926" v="621" actId="1076"/>
          <ac:spMkLst>
            <pc:docMk/>
            <pc:sldMk cId="860374148" sldId="266"/>
            <ac:spMk id="187" creationId="{00000000-0000-0000-0000-000000000000}"/>
          </ac:spMkLst>
        </pc:spChg>
        <pc:picChg chg="del">
          <ac:chgData name="Lauren Stedman" userId="93eb49b5-9159-4805-b990-d18fbace343e" providerId="ADAL" clId="{3BCC4E5B-E545-4EB3-AEAC-511BEDA4164B}" dt="2023-06-26T16:09:17.235" v="129" actId="21"/>
          <ac:picMkLst>
            <pc:docMk/>
            <pc:sldMk cId="860374148" sldId="266"/>
            <ac:picMk id="3" creationId="{58C13E09-A14E-4B86-A097-6CE9DFC6EF31}"/>
          </ac:picMkLst>
        </pc:picChg>
        <pc:picChg chg="add mod">
          <ac:chgData name="Lauren Stedman" userId="93eb49b5-9159-4805-b990-d18fbace343e" providerId="ADAL" clId="{3BCC4E5B-E545-4EB3-AEAC-511BEDA4164B}" dt="2023-07-04T16:12:58.818" v="625" actId="14100"/>
          <ac:picMkLst>
            <pc:docMk/>
            <pc:sldMk cId="860374148" sldId="266"/>
            <ac:picMk id="3" creationId="{A4F9D016-FE23-43D5-A1AA-9AB3399070CA}"/>
          </ac:picMkLst>
        </pc:picChg>
        <pc:picChg chg="add del mod">
          <ac:chgData name="Lauren Stedman" userId="93eb49b5-9159-4805-b990-d18fbace343e" providerId="ADAL" clId="{3BCC4E5B-E545-4EB3-AEAC-511BEDA4164B}" dt="2023-07-04T16:12:39.057" v="619" actId="478"/>
          <ac:picMkLst>
            <pc:docMk/>
            <pc:sldMk cId="860374148" sldId="266"/>
            <ac:picMk id="5" creationId="{58BDCDCE-49A8-49C9-91AE-6D4029C5F042}"/>
          </ac:picMkLst>
        </pc:picChg>
      </pc:sldChg>
      <pc:sldChg chg="delSp modSp add mod">
        <pc:chgData name="Lauren Stedman" userId="93eb49b5-9159-4805-b990-d18fbace343e" providerId="ADAL" clId="{3BCC4E5B-E545-4EB3-AEAC-511BEDA4164B}" dt="2023-07-04T16:11:41.758" v="605" actId="14100"/>
        <pc:sldMkLst>
          <pc:docMk/>
          <pc:sldMk cId="1427690851" sldId="267"/>
        </pc:sldMkLst>
        <pc:spChg chg="del mod">
          <ac:chgData name="Lauren Stedman" userId="93eb49b5-9159-4805-b990-d18fbace343e" providerId="ADAL" clId="{3BCC4E5B-E545-4EB3-AEAC-511BEDA4164B}" dt="2023-07-04T16:11:35.129" v="603" actId="478"/>
          <ac:spMkLst>
            <pc:docMk/>
            <pc:sldMk cId="1427690851" sldId="267"/>
            <ac:spMk id="4" creationId="{BF69CDD5-C9C3-47B3-92C3-ACEFE119B93F}"/>
          </ac:spMkLst>
        </pc:spChg>
        <pc:spChg chg="mod">
          <ac:chgData name="Lauren Stedman" userId="93eb49b5-9159-4805-b990-d18fbace343e" providerId="ADAL" clId="{3BCC4E5B-E545-4EB3-AEAC-511BEDA4164B}" dt="2023-07-04T16:11:41.758" v="605" actId="14100"/>
          <ac:spMkLst>
            <pc:docMk/>
            <pc:sldMk cId="1427690851" sldId="267"/>
            <ac:spMk id="185" creationId="{00000000-0000-0000-0000-000000000000}"/>
          </ac:spMkLst>
        </pc:spChg>
        <pc:spChg chg="mod">
          <ac:chgData name="Lauren Stedman" userId="93eb49b5-9159-4805-b990-d18fbace343e" providerId="ADAL" clId="{3BCC4E5B-E545-4EB3-AEAC-511BEDA4164B}" dt="2023-07-04T16:11:37.944" v="604" actId="14100"/>
          <ac:spMkLst>
            <pc:docMk/>
            <pc:sldMk cId="1427690851" sldId="267"/>
            <ac:spMk id="187" creationId="{00000000-0000-0000-0000-000000000000}"/>
          </ac:spMkLst>
        </pc:spChg>
        <pc:picChg chg="del mod">
          <ac:chgData name="Lauren Stedman" userId="93eb49b5-9159-4805-b990-d18fbace343e" providerId="ADAL" clId="{3BCC4E5B-E545-4EB3-AEAC-511BEDA4164B}" dt="2023-07-04T16:11:33.993" v="602" actId="478"/>
          <ac:picMkLst>
            <pc:docMk/>
            <pc:sldMk cId="1427690851" sldId="267"/>
            <ac:picMk id="3" creationId="{C7B62952-1BFC-4E67-82F3-9794FF7639A8}"/>
          </ac:picMkLst>
        </pc:picChg>
      </pc:sldChg>
      <pc:sldChg chg="delSp modSp add mod">
        <pc:chgData name="Lauren Stedman" userId="93eb49b5-9159-4805-b990-d18fbace343e" providerId="ADAL" clId="{3BCC4E5B-E545-4EB3-AEAC-511BEDA4164B}" dt="2023-07-04T16:12:31.050" v="616" actId="14100"/>
        <pc:sldMkLst>
          <pc:docMk/>
          <pc:sldMk cId="3913020622" sldId="268"/>
        </pc:sldMkLst>
        <pc:spChg chg="del">
          <ac:chgData name="Lauren Stedman" userId="93eb49b5-9159-4805-b990-d18fbace343e" providerId="ADAL" clId="{3BCC4E5B-E545-4EB3-AEAC-511BEDA4164B}" dt="2023-07-04T16:12:26.290" v="614" actId="478"/>
          <ac:spMkLst>
            <pc:docMk/>
            <pc:sldMk cId="3913020622" sldId="268"/>
            <ac:spMk id="4" creationId="{BF69CDD5-C9C3-47B3-92C3-ACEFE119B93F}"/>
          </ac:spMkLst>
        </pc:spChg>
        <pc:spChg chg="mod">
          <ac:chgData name="Lauren Stedman" userId="93eb49b5-9159-4805-b990-d18fbace343e" providerId="ADAL" clId="{3BCC4E5B-E545-4EB3-AEAC-511BEDA4164B}" dt="2023-07-04T16:12:31.050" v="616" actId="14100"/>
          <ac:spMkLst>
            <pc:docMk/>
            <pc:sldMk cId="3913020622" sldId="268"/>
            <ac:spMk id="185" creationId="{00000000-0000-0000-0000-000000000000}"/>
          </ac:spMkLst>
        </pc:spChg>
        <pc:spChg chg="mod">
          <ac:chgData name="Lauren Stedman" userId="93eb49b5-9159-4805-b990-d18fbace343e" providerId="ADAL" clId="{3BCC4E5B-E545-4EB3-AEAC-511BEDA4164B}" dt="2023-07-04T16:12:28.458" v="615" actId="14100"/>
          <ac:spMkLst>
            <pc:docMk/>
            <pc:sldMk cId="3913020622" sldId="268"/>
            <ac:spMk id="187" creationId="{00000000-0000-0000-0000-000000000000}"/>
          </ac:spMkLst>
        </pc:spChg>
        <pc:picChg chg="del">
          <ac:chgData name="Lauren Stedman" userId="93eb49b5-9159-4805-b990-d18fbace343e" providerId="ADAL" clId="{3BCC4E5B-E545-4EB3-AEAC-511BEDA4164B}" dt="2023-07-04T16:12:25.569" v="613" actId="478"/>
          <ac:picMkLst>
            <pc:docMk/>
            <pc:sldMk cId="3913020622" sldId="268"/>
            <ac:picMk id="5" creationId="{58BDCDCE-49A8-49C9-91AE-6D4029C5F042}"/>
          </ac:picMkLst>
        </pc:picChg>
      </pc:sldChg>
      <pc:sldChg chg="addSp delSp modSp add mod ord">
        <pc:chgData name="Lauren Stedman" userId="93eb49b5-9159-4805-b990-d18fbace343e" providerId="ADAL" clId="{3BCC4E5B-E545-4EB3-AEAC-511BEDA4164B}" dt="2023-07-04T20:11:51.314" v="959"/>
        <pc:sldMkLst>
          <pc:docMk/>
          <pc:sldMk cId="3734474202" sldId="269"/>
        </pc:sldMkLst>
        <pc:spChg chg="add del">
          <ac:chgData name="Lauren Stedman" userId="93eb49b5-9159-4805-b990-d18fbace343e" providerId="ADAL" clId="{3BCC4E5B-E545-4EB3-AEAC-511BEDA4164B}" dt="2023-07-04T20:07:20.472" v="750"/>
          <ac:spMkLst>
            <pc:docMk/>
            <pc:sldMk cId="3734474202" sldId="269"/>
            <ac:spMk id="2" creationId="{C79DC7B0-4364-4B47-B910-36808F916996}"/>
          </ac:spMkLst>
        </pc:spChg>
        <pc:spChg chg="mod">
          <ac:chgData name="Lauren Stedman" userId="93eb49b5-9159-4805-b990-d18fbace343e" providerId="ADAL" clId="{3BCC4E5B-E545-4EB3-AEAC-511BEDA4164B}" dt="2023-07-04T20:08:19.587" v="957" actId="5793"/>
          <ac:spMkLst>
            <pc:docMk/>
            <pc:sldMk cId="3734474202" sldId="269"/>
            <ac:spMk id="192" creationId="{00000000-0000-0000-0000-000000000000}"/>
          </ac:spMkLst>
        </pc:spChg>
        <pc:spChg chg="mod">
          <ac:chgData name="Lauren Stedman" userId="93eb49b5-9159-4805-b990-d18fbace343e" providerId="ADAL" clId="{3BCC4E5B-E545-4EB3-AEAC-511BEDA4164B}" dt="2023-07-04T20:05:46.998" v="685" actId="20577"/>
          <ac:spMkLst>
            <pc:docMk/>
            <pc:sldMk cId="3734474202" sldId="269"/>
            <ac:spMk id="193" creationId="{00000000-0000-0000-0000-000000000000}"/>
          </ac:spMkLst>
        </pc:spChg>
        <pc:spChg chg="mod">
          <ac:chgData name="Lauren Stedman" userId="93eb49b5-9159-4805-b990-d18fbace343e" providerId="ADAL" clId="{3BCC4E5B-E545-4EB3-AEAC-511BEDA4164B}" dt="2023-07-04T20:07:06.264" v="746" actId="14100"/>
          <ac:spMkLst>
            <pc:docMk/>
            <pc:sldMk cId="3734474202" sldId="269"/>
            <ac:spMk id="194" creationId="{00000000-0000-0000-0000-000000000000}"/>
          </ac:spMkLst>
        </pc:spChg>
        <pc:picChg chg="del">
          <ac:chgData name="Lauren Stedman" userId="93eb49b5-9159-4805-b990-d18fbace343e" providerId="ADAL" clId="{3BCC4E5B-E545-4EB3-AEAC-511BEDA4164B}" dt="2023-07-04T20:05:49.918" v="686" actId="478"/>
          <ac:picMkLst>
            <pc:docMk/>
            <pc:sldMk cId="3734474202" sldId="269"/>
            <ac:picMk id="3" creationId="{F34819C3-1C0E-4266-AFB4-4F9BE2FAECF0}"/>
          </ac:picMkLst>
        </pc:picChg>
        <pc:picChg chg="add del">
          <ac:chgData name="Lauren Stedman" userId="93eb49b5-9159-4805-b990-d18fbace343e" providerId="ADAL" clId="{3BCC4E5B-E545-4EB3-AEAC-511BEDA4164B}" dt="2023-07-04T20:07:20.472" v="750"/>
          <ac:picMkLst>
            <pc:docMk/>
            <pc:sldMk cId="3734474202" sldId="269"/>
            <ac:picMk id="1026" creationId="{AFAA76EB-4249-4FFF-B4ED-D3968670EFEA}"/>
          </ac:picMkLst>
        </pc:picChg>
      </pc:sldChg>
      <pc:sldMasterChg chg="del delSldLayout">
        <pc:chgData name="Lauren Stedman" userId="93eb49b5-9159-4805-b990-d18fbace343e" providerId="ADAL" clId="{3BCC4E5B-E545-4EB3-AEAC-511BEDA4164B}" dt="2023-07-04T20:22:51.355" v="960" actId="2696"/>
        <pc:sldMasterMkLst>
          <pc:docMk/>
          <pc:sldMasterMk cId="0" sldId="2147483660"/>
        </pc:sldMasterMkLst>
        <pc:sldLayoutChg chg="del">
          <pc:chgData name="Lauren Stedman" userId="93eb49b5-9159-4805-b990-d18fbace343e" providerId="ADAL" clId="{3BCC4E5B-E545-4EB3-AEAC-511BEDA4164B}" dt="2023-07-04T20:22:51.355" v="960" actId="2696"/>
          <pc:sldLayoutMkLst>
            <pc:docMk/>
            <pc:sldMasterMk cId="0" sldId="2147483660"/>
            <pc:sldLayoutMk cId="0" sldId="214748366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Title slides</a:t>
            </a:r>
            <a:endParaRPr b="1"/>
          </a:p>
          <a:p>
            <a:pPr marL="0" marR="0" lvl="0" indent="0" algn="l" rtl="0">
              <a:lnSpc>
                <a:spcPct val="100000"/>
              </a:lnSpc>
              <a:spcBef>
                <a:spcPts val="0"/>
              </a:spcBef>
              <a:spcAft>
                <a:spcPts val="0"/>
              </a:spcAft>
              <a:buClr>
                <a:schemeClr val="dk1"/>
              </a:buClr>
              <a:buSzPts val="1200"/>
              <a:buFont typeface="Calibri"/>
              <a:buNone/>
            </a:pPr>
            <a:r>
              <a:rPr lang="en-US"/>
              <a:t>There are five different title slide image options. Text boxes can be customized or deleted. </a:t>
            </a:r>
            <a:endParaRPr/>
          </a:p>
          <a:p>
            <a:pPr marL="0" marR="0" lvl="0" indent="0" algn="l" rtl="0">
              <a:lnSpc>
                <a:spcPct val="100000"/>
              </a:lnSpc>
              <a:spcBef>
                <a:spcPts val="0"/>
              </a:spcBef>
              <a:spcAft>
                <a:spcPts val="0"/>
              </a:spcAft>
              <a:buClr>
                <a:schemeClr val="dk1"/>
              </a:buClr>
              <a:buSzPts val="1200"/>
              <a:buFont typeface="Calibri"/>
              <a:buNone/>
            </a:pPr>
            <a:endParaRPr/>
          </a:p>
          <a:p>
            <a:pPr marL="171450" marR="0" lvl="0" indent="-171450" algn="l" rtl="0">
              <a:lnSpc>
                <a:spcPct val="100000"/>
              </a:lnSpc>
              <a:spcBef>
                <a:spcPts val="0"/>
              </a:spcBef>
              <a:spcAft>
                <a:spcPts val="0"/>
              </a:spcAft>
              <a:buClr>
                <a:schemeClr val="dk1"/>
              </a:buClr>
              <a:buSzPts val="1200"/>
              <a:buFont typeface="Arial"/>
              <a:buChar char="•"/>
            </a:pPr>
            <a:r>
              <a:rPr lang="en-US"/>
              <a:t>Add a slide: Under the ‘Home’ menu, click on ‘New Slide’ and select the layout you would like to use. </a:t>
            </a:r>
            <a:endParaRPr/>
          </a:p>
          <a:p>
            <a:pPr marL="171450" marR="0" lvl="0" indent="-171450" algn="l" rtl="0">
              <a:lnSpc>
                <a:spcPct val="100000"/>
              </a:lnSpc>
              <a:spcBef>
                <a:spcPts val="0"/>
              </a:spcBef>
              <a:spcAft>
                <a:spcPts val="0"/>
              </a:spcAft>
              <a:buClr>
                <a:schemeClr val="dk1"/>
              </a:buClr>
              <a:buSzPts val="1200"/>
              <a:buFont typeface="Arial"/>
              <a:buChar char="•"/>
            </a:pPr>
            <a:r>
              <a:rPr lang="en-US"/>
              <a:t>Duplicate a slide: In the left navigation window, right-click on the slide you would like to duplicate and select ‘Duplicate Slide’.</a:t>
            </a:r>
            <a:endParaRPr/>
          </a:p>
          <a:p>
            <a:pPr marL="171450" marR="0" lvl="0" indent="-171450" algn="l" rtl="0">
              <a:lnSpc>
                <a:spcPct val="100000"/>
              </a:lnSpc>
              <a:spcBef>
                <a:spcPts val="0"/>
              </a:spcBef>
              <a:spcAft>
                <a:spcPts val="0"/>
              </a:spcAft>
              <a:buClr>
                <a:schemeClr val="dk1"/>
              </a:buClr>
              <a:buSzPts val="1200"/>
              <a:buFont typeface="Arial"/>
              <a:buChar char="•"/>
            </a:pPr>
            <a:r>
              <a:rPr lang="en-US"/>
              <a:t>Delete a slide: In the left navigation window, right-click on the slide you would like to delete and select ‘Delete Slide’.</a:t>
            </a:r>
            <a:endParaRPr/>
          </a:p>
        </p:txBody>
      </p:sp>
      <p:sp>
        <p:nvSpPr>
          <p:cNvPr id="155" name="Google Shape;155;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1114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0767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8079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1112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opt 1">
  <p:cSld name="Title Slide opt 1">
    <p:spTree>
      <p:nvGrpSpPr>
        <p:cNvPr id="1" name="Shape 12"/>
        <p:cNvGrpSpPr/>
        <p:nvPr/>
      </p:nvGrpSpPr>
      <p:grpSpPr>
        <a:xfrm>
          <a:off x="0" y="0"/>
          <a:ext cx="0" cy="0"/>
          <a:chOff x="0" y="0"/>
          <a:chExt cx="0" cy="0"/>
        </a:xfrm>
      </p:grpSpPr>
      <p:sp>
        <p:nvSpPr>
          <p:cNvPr id="13" name="Google Shape;13;p12"/>
          <p:cNvSpPr txBox="1">
            <a:spLocks noGrp="1"/>
          </p:cNvSpPr>
          <p:nvPr>
            <p:ph type="body" idx="1"/>
          </p:nvPr>
        </p:nvSpPr>
        <p:spPr>
          <a:xfrm>
            <a:off x="371605" y="2006839"/>
            <a:ext cx="4406190" cy="148725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80000"/>
              </a:lnSpc>
              <a:spcBef>
                <a:spcPts val="0"/>
              </a:spcBef>
              <a:spcAft>
                <a:spcPts val="0"/>
              </a:spcAft>
              <a:buClr>
                <a:schemeClr val="lt1"/>
              </a:buClr>
              <a:buSzPts val="4000"/>
              <a:buFont typeface="Arial"/>
              <a:buNone/>
              <a:defRPr sz="4000" b="1" i="0" u="none" strike="noStrike" cap="none">
                <a:solidFill>
                  <a:schemeClr val="lt1"/>
                </a:solidFill>
                <a:latin typeface="Verdana"/>
                <a:ea typeface="Verdana"/>
                <a:cs typeface="Verdana"/>
                <a:sym typeface="Verdana"/>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 name="Google Shape;14;p12"/>
          <p:cNvSpPr txBox="1">
            <a:spLocks noGrp="1"/>
          </p:cNvSpPr>
          <p:nvPr>
            <p:ph type="body" idx="2"/>
          </p:nvPr>
        </p:nvSpPr>
        <p:spPr>
          <a:xfrm>
            <a:off x="371605" y="3581860"/>
            <a:ext cx="2343204" cy="99406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80000"/>
              </a:lnSpc>
              <a:spcBef>
                <a:spcPts val="0"/>
              </a:spcBef>
              <a:spcAft>
                <a:spcPts val="0"/>
              </a:spcAft>
              <a:buClr>
                <a:srgbClr val="2EABBA"/>
              </a:buClr>
              <a:buSzPts val="1800"/>
              <a:buFont typeface="Arial"/>
              <a:buNone/>
              <a:defRPr sz="1800" b="0" i="0" u="none" strike="noStrike" cap="none">
                <a:solidFill>
                  <a:srgbClr val="2EABBA"/>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opt 2">
  <p:cSld name="Title Slide opt 2">
    <p:spTree>
      <p:nvGrpSpPr>
        <p:cNvPr id="1" name="Shape 69"/>
        <p:cNvGrpSpPr/>
        <p:nvPr/>
      </p:nvGrpSpPr>
      <p:grpSpPr>
        <a:xfrm>
          <a:off x="0" y="0"/>
          <a:ext cx="0" cy="0"/>
          <a:chOff x="0" y="0"/>
          <a:chExt cx="0" cy="0"/>
        </a:xfrm>
      </p:grpSpPr>
      <p:sp>
        <p:nvSpPr>
          <p:cNvPr id="70" name="Google Shape;70;p26"/>
          <p:cNvSpPr txBox="1">
            <a:spLocks noGrp="1"/>
          </p:cNvSpPr>
          <p:nvPr>
            <p:ph type="body" idx="1"/>
          </p:nvPr>
        </p:nvSpPr>
        <p:spPr>
          <a:xfrm>
            <a:off x="371605" y="2006839"/>
            <a:ext cx="4406190" cy="148725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80000"/>
              </a:lnSpc>
              <a:spcBef>
                <a:spcPts val="0"/>
              </a:spcBef>
              <a:spcAft>
                <a:spcPts val="0"/>
              </a:spcAft>
              <a:buClr>
                <a:schemeClr val="lt1"/>
              </a:buClr>
              <a:buSzPts val="4000"/>
              <a:buFont typeface="Arial"/>
              <a:buNone/>
              <a:defRPr sz="4000" b="1" i="0" u="none" strike="noStrike" cap="none">
                <a:solidFill>
                  <a:schemeClr val="lt1"/>
                </a:solidFill>
                <a:latin typeface="Verdana"/>
                <a:ea typeface="Verdana"/>
                <a:cs typeface="Verdana"/>
                <a:sym typeface="Verdana"/>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1" name="Google Shape;71;p26"/>
          <p:cNvSpPr txBox="1">
            <a:spLocks noGrp="1"/>
          </p:cNvSpPr>
          <p:nvPr>
            <p:ph type="body" idx="2"/>
          </p:nvPr>
        </p:nvSpPr>
        <p:spPr>
          <a:xfrm>
            <a:off x="371605" y="3581860"/>
            <a:ext cx="2343204" cy="99406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80000"/>
              </a:lnSpc>
              <a:spcBef>
                <a:spcPts val="0"/>
              </a:spcBef>
              <a:spcAft>
                <a:spcPts val="0"/>
              </a:spcAft>
              <a:buClr>
                <a:srgbClr val="2EABBA"/>
              </a:buClr>
              <a:buSzPts val="1800"/>
              <a:buFont typeface="Arial"/>
              <a:buNone/>
              <a:defRPr sz="1800" b="0" i="0" u="none" strike="noStrike" cap="none">
                <a:solidFill>
                  <a:srgbClr val="2EABBA"/>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opt 3">
  <p:cSld name="Title Slide opt 3">
    <p:spTree>
      <p:nvGrpSpPr>
        <p:cNvPr id="1" name="Shape 75"/>
        <p:cNvGrpSpPr/>
        <p:nvPr/>
      </p:nvGrpSpPr>
      <p:grpSpPr>
        <a:xfrm>
          <a:off x="0" y="0"/>
          <a:ext cx="0" cy="0"/>
          <a:chOff x="0" y="0"/>
          <a:chExt cx="0" cy="0"/>
        </a:xfrm>
      </p:grpSpPr>
      <p:sp>
        <p:nvSpPr>
          <p:cNvPr id="76" name="Google Shape;76;p28"/>
          <p:cNvSpPr txBox="1">
            <a:spLocks noGrp="1"/>
          </p:cNvSpPr>
          <p:nvPr>
            <p:ph type="body" idx="1"/>
          </p:nvPr>
        </p:nvSpPr>
        <p:spPr>
          <a:xfrm>
            <a:off x="371605" y="2006839"/>
            <a:ext cx="4406190" cy="148725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80000"/>
              </a:lnSpc>
              <a:spcBef>
                <a:spcPts val="0"/>
              </a:spcBef>
              <a:spcAft>
                <a:spcPts val="0"/>
              </a:spcAft>
              <a:buClr>
                <a:schemeClr val="lt1"/>
              </a:buClr>
              <a:buSzPts val="4000"/>
              <a:buFont typeface="Arial"/>
              <a:buNone/>
              <a:defRPr sz="4000" b="1" i="0" u="none" strike="noStrike" cap="none">
                <a:solidFill>
                  <a:schemeClr val="lt1"/>
                </a:solidFill>
                <a:latin typeface="Verdana"/>
                <a:ea typeface="Verdana"/>
                <a:cs typeface="Verdana"/>
                <a:sym typeface="Verdana"/>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 name="Google Shape;77;p28"/>
          <p:cNvSpPr txBox="1">
            <a:spLocks noGrp="1"/>
          </p:cNvSpPr>
          <p:nvPr>
            <p:ph type="body" idx="2"/>
          </p:nvPr>
        </p:nvSpPr>
        <p:spPr>
          <a:xfrm>
            <a:off x="371605" y="3581860"/>
            <a:ext cx="2343204" cy="99406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80000"/>
              </a:lnSpc>
              <a:spcBef>
                <a:spcPts val="0"/>
              </a:spcBef>
              <a:spcAft>
                <a:spcPts val="0"/>
              </a:spcAft>
              <a:buClr>
                <a:srgbClr val="2EABBA"/>
              </a:buClr>
              <a:buSzPts val="1800"/>
              <a:buFont typeface="Arial"/>
              <a:buNone/>
              <a:defRPr sz="1800" b="0" i="0" u="none" strike="noStrike" cap="none">
                <a:solidFill>
                  <a:srgbClr val="2EABBA"/>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opt 4">
  <p:cSld name="Title Slide opt 4">
    <p:spTree>
      <p:nvGrpSpPr>
        <p:cNvPr id="1" name="Shape 81"/>
        <p:cNvGrpSpPr/>
        <p:nvPr/>
      </p:nvGrpSpPr>
      <p:grpSpPr>
        <a:xfrm>
          <a:off x="0" y="0"/>
          <a:ext cx="0" cy="0"/>
          <a:chOff x="0" y="0"/>
          <a:chExt cx="0" cy="0"/>
        </a:xfrm>
      </p:grpSpPr>
      <p:sp>
        <p:nvSpPr>
          <p:cNvPr id="82" name="Google Shape;82;p30"/>
          <p:cNvSpPr txBox="1">
            <a:spLocks noGrp="1"/>
          </p:cNvSpPr>
          <p:nvPr>
            <p:ph type="body" idx="1"/>
          </p:nvPr>
        </p:nvSpPr>
        <p:spPr>
          <a:xfrm>
            <a:off x="371605" y="2006839"/>
            <a:ext cx="4406190" cy="148725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80000"/>
              </a:lnSpc>
              <a:spcBef>
                <a:spcPts val="0"/>
              </a:spcBef>
              <a:spcAft>
                <a:spcPts val="0"/>
              </a:spcAft>
              <a:buClr>
                <a:schemeClr val="lt1"/>
              </a:buClr>
              <a:buSzPts val="4000"/>
              <a:buFont typeface="Arial"/>
              <a:buNone/>
              <a:defRPr sz="4000" b="1" i="0" u="none" strike="noStrike" cap="none">
                <a:solidFill>
                  <a:schemeClr val="lt1"/>
                </a:solidFill>
                <a:latin typeface="Verdana"/>
                <a:ea typeface="Verdana"/>
                <a:cs typeface="Verdana"/>
                <a:sym typeface="Verdana"/>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3" name="Google Shape;83;p30"/>
          <p:cNvSpPr txBox="1">
            <a:spLocks noGrp="1"/>
          </p:cNvSpPr>
          <p:nvPr>
            <p:ph type="body" idx="2"/>
          </p:nvPr>
        </p:nvSpPr>
        <p:spPr>
          <a:xfrm>
            <a:off x="371605" y="3581860"/>
            <a:ext cx="2343204" cy="99406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80000"/>
              </a:lnSpc>
              <a:spcBef>
                <a:spcPts val="0"/>
              </a:spcBef>
              <a:spcAft>
                <a:spcPts val="0"/>
              </a:spcAft>
              <a:buClr>
                <a:srgbClr val="2EABBA"/>
              </a:buClr>
              <a:buSzPts val="1800"/>
              <a:buFont typeface="Arial"/>
              <a:buNone/>
              <a:defRPr sz="1800" b="0" i="0" u="none" strike="noStrike" cap="none">
                <a:solidFill>
                  <a:srgbClr val="2EABBA"/>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opt 5">
  <p:cSld name="Title Slide opt 5">
    <p:spTree>
      <p:nvGrpSpPr>
        <p:cNvPr id="1" name="Shape 87"/>
        <p:cNvGrpSpPr/>
        <p:nvPr/>
      </p:nvGrpSpPr>
      <p:grpSpPr>
        <a:xfrm>
          <a:off x="0" y="0"/>
          <a:ext cx="0" cy="0"/>
          <a:chOff x="0" y="0"/>
          <a:chExt cx="0" cy="0"/>
        </a:xfrm>
      </p:grpSpPr>
      <p:sp>
        <p:nvSpPr>
          <p:cNvPr id="88" name="Google Shape;88;p32"/>
          <p:cNvSpPr txBox="1">
            <a:spLocks noGrp="1"/>
          </p:cNvSpPr>
          <p:nvPr>
            <p:ph type="body" idx="1"/>
          </p:nvPr>
        </p:nvSpPr>
        <p:spPr>
          <a:xfrm>
            <a:off x="371605" y="2006839"/>
            <a:ext cx="4406190" cy="148725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80000"/>
              </a:lnSpc>
              <a:spcBef>
                <a:spcPts val="0"/>
              </a:spcBef>
              <a:spcAft>
                <a:spcPts val="0"/>
              </a:spcAft>
              <a:buClr>
                <a:schemeClr val="lt1"/>
              </a:buClr>
              <a:buSzPts val="4000"/>
              <a:buFont typeface="Arial"/>
              <a:buNone/>
              <a:defRPr sz="4000" b="1" i="0" u="none" strike="noStrike" cap="none">
                <a:solidFill>
                  <a:schemeClr val="lt1"/>
                </a:solidFill>
                <a:latin typeface="Verdana"/>
                <a:ea typeface="Verdana"/>
                <a:cs typeface="Verdana"/>
                <a:sym typeface="Verdana"/>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9" name="Google Shape;89;p32"/>
          <p:cNvSpPr txBox="1">
            <a:spLocks noGrp="1"/>
          </p:cNvSpPr>
          <p:nvPr>
            <p:ph type="body" idx="2"/>
          </p:nvPr>
        </p:nvSpPr>
        <p:spPr>
          <a:xfrm>
            <a:off x="371605" y="3581860"/>
            <a:ext cx="2343204" cy="99406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80000"/>
              </a:lnSpc>
              <a:spcBef>
                <a:spcPts val="0"/>
              </a:spcBef>
              <a:spcAft>
                <a:spcPts val="0"/>
              </a:spcAft>
              <a:buClr>
                <a:srgbClr val="2EABBA"/>
              </a:buClr>
              <a:buSzPts val="1800"/>
              <a:buFont typeface="Arial"/>
              <a:buNone/>
              <a:defRPr sz="1800" b="0" i="0" u="none" strike="noStrike" cap="none">
                <a:solidFill>
                  <a:srgbClr val="2EABBA"/>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custom image">
  <p:cSld name="Title Slide custom image">
    <p:spTree>
      <p:nvGrpSpPr>
        <p:cNvPr id="1" name="Shape 94"/>
        <p:cNvGrpSpPr/>
        <p:nvPr/>
      </p:nvGrpSpPr>
      <p:grpSpPr>
        <a:xfrm>
          <a:off x="0" y="0"/>
          <a:ext cx="0" cy="0"/>
          <a:chOff x="0" y="0"/>
          <a:chExt cx="0" cy="0"/>
        </a:xfrm>
      </p:grpSpPr>
      <p:sp>
        <p:nvSpPr>
          <p:cNvPr id="95" name="Google Shape;95;p34"/>
          <p:cNvSpPr>
            <a:spLocks noGrp="1"/>
          </p:cNvSpPr>
          <p:nvPr>
            <p:ph type="pic" idx="2"/>
          </p:nvPr>
        </p:nvSpPr>
        <p:spPr>
          <a:xfrm>
            <a:off x="3648870" y="-19050"/>
            <a:ext cx="5512578" cy="6891337"/>
          </a:xfrm>
          <a:prstGeom prst="rect">
            <a:avLst/>
          </a:prstGeom>
          <a:noFill/>
          <a:ln>
            <a:noFill/>
          </a:ln>
        </p:spPr>
      </p:sp>
      <p:pic>
        <p:nvPicPr>
          <p:cNvPr id="96" name="Google Shape;96;p34" descr="16-3969_Corporate - Powerpoint Template Refresh_vector_logo.png"/>
          <p:cNvPicPr preferRelativeResize="0"/>
          <p:nvPr/>
        </p:nvPicPr>
        <p:blipFill rotWithShape="1">
          <a:blip r:embed="rId2">
            <a:alphaModFix/>
          </a:blip>
          <a:srcRect/>
          <a:stretch/>
        </p:blipFill>
        <p:spPr>
          <a:xfrm>
            <a:off x="7772400" y="5486400"/>
            <a:ext cx="1371600" cy="1371600"/>
          </a:xfrm>
          <a:prstGeom prst="rect">
            <a:avLst/>
          </a:prstGeom>
          <a:noFill/>
          <a:ln>
            <a:noFill/>
          </a:ln>
        </p:spPr>
      </p:pic>
      <p:grpSp>
        <p:nvGrpSpPr>
          <p:cNvPr id="97" name="Google Shape;97;p34"/>
          <p:cNvGrpSpPr/>
          <p:nvPr/>
        </p:nvGrpSpPr>
        <p:grpSpPr>
          <a:xfrm>
            <a:off x="0" y="0"/>
            <a:ext cx="6400800" cy="6858000"/>
            <a:chOff x="0" y="0"/>
            <a:chExt cx="6400800" cy="6858000"/>
          </a:xfrm>
        </p:grpSpPr>
        <p:sp>
          <p:nvSpPr>
            <p:cNvPr id="98" name="Google Shape;98;p34"/>
            <p:cNvSpPr/>
            <p:nvPr/>
          </p:nvSpPr>
          <p:spPr>
            <a:xfrm>
              <a:off x="0" y="0"/>
              <a:ext cx="6400800" cy="6858000"/>
            </a:xfrm>
            <a:custGeom>
              <a:avLst/>
              <a:gdLst/>
              <a:ahLst/>
              <a:cxnLst/>
              <a:rect l="l" t="t" r="r" b="b"/>
              <a:pathLst>
                <a:path w="6400800" h="6858000" extrusionOk="0">
                  <a:moveTo>
                    <a:pt x="0" y="0"/>
                  </a:moveTo>
                  <a:lnTo>
                    <a:pt x="6400800" y="0"/>
                  </a:lnTo>
                  <a:lnTo>
                    <a:pt x="3667163" y="6858000"/>
                  </a:lnTo>
                  <a:lnTo>
                    <a:pt x="0" y="6858000"/>
                  </a:lnTo>
                  <a:lnTo>
                    <a:pt x="0" y="0"/>
                  </a:lnTo>
                  <a:close/>
                </a:path>
              </a:pathLst>
            </a:custGeom>
            <a:solidFill>
              <a:srgbClr val="272B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9" name="Google Shape;99;p34"/>
            <p:cNvSpPr/>
            <p:nvPr/>
          </p:nvSpPr>
          <p:spPr>
            <a:xfrm>
              <a:off x="0" y="0"/>
              <a:ext cx="508000" cy="508000"/>
            </a:xfrm>
            <a:prstGeom prst="rect">
              <a:avLst/>
            </a:prstGeom>
            <a:solidFill>
              <a:srgbClr val="30B6C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00" name="Google Shape;100;p34"/>
          <p:cNvSpPr txBox="1">
            <a:spLocks noGrp="1"/>
          </p:cNvSpPr>
          <p:nvPr>
            <p:ph type="body" idx="1"/>
          </p:nvPr>
        </p:nvSpPr>
        <p:spPr>
          <a:xfrm>
            <a:off x="371605" y="2006839"/>
            <a:ext cx="4406190" cy="148725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80000"/>
              </a:lnSpc>
              <a:spcBef>
                <a:spcPts val="0"/>
              </a:spcBef>
              <a:spcAft>
                <a:spcPts val="0"/>
              </a:spcAft>
              <a:buClr>
                <a:schemeClr val="lt1"/>
              </a:buClr>
              <a:buSzPts val="4000"/>
              <a:buFont typeface="Arial"/>
              <a:buNone/>
              <a:defRPr sz="4000" b="1" i="0" u="none" strike="noStrike" cap="none">
                <a:solidFill>
                  <a:schemeClr val="lt1"/>
                </a:solidFill>
                <a:latin typeface="Verdana"/>
                <a:ea typeface="Verdana"/>
                <a:cs typeface="Verdana"/>
                <a:sym typeface="Verdana"/>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1" name="Google Shape;101;p34"/>
          <p:cNvSpPr txBox="1">
            <a:spLocks noGrp="1"/>
          </p:cNvSpPr>
          <p:nvPr>
            <p:ph type="body" idx="3"/>
          </p:nvPr>
        </p:nvSpPr>
        <p:spPr>
          <a:xfrm>
            <a:off x="371605" y="3581860"/>
            <a:ext cx="2343204" cy="99406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80000"/>
              </a:lnSpc>
              <a:spcBef>
                <a:spcPts val="0"/>
              </a:spcBef>
              <a:spcAft>
                <a:spcPts val="0"/>
              </a:spcAft>
              <a:buClr>
                <a:srgbClr val="2EABBA"/>
              </a:buClr>
              <a:buSzPts val="1800"/>
              <a:buFont typeface="Arial"/>
              <a:buNone/>
              <a:defRPr sz="1800" b="0" i="0" u="none" strike="noStrike" cap="none">
                <a:solidFill>
                  <a:srgbClr val="2EABBA"/>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divider opt 1">
  <p:cSld name="Section divider opt 1">
    <p:spTree>
      <p:nvGrpSpPr>
        <p:cNvPr id="1" name="Shape 105"/>
        <p:cNvGrpSpPr/>
        <p:nvPr/>
      </p:nvGrpSpPr>
      <p:grpSpPr>
        <a:xfrm>
          <a:off x="0" y="0"/>
          <a:ext cx="0" cy="0"/>
          <a:chOff x="0" y="0"/>
          <a:chExt cx="0" cy="0"/>
        </a:xfrm>
      </p:grpSpPr>
      <p:sp>
        <p:nvSpPr>
          <p:cNvPr id="106" name="Google Shape;106;p36"/>
          <p:cNvSpPr txBox="1">
            <a:spLocks noGrp="1"/>
          </p:cNvSpPr>
          <p:nvPr>
            <p:ph type="body" idx="1"/>
          </p:nvPr>
        </p:nvSpPr>
        <p:spPr>
          <a:xfrm>
            <a:off x="371604" y="2551078"/>
            <a:ext cx="4567466" cy="103078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80000"/>
              </a:lnSpc>
              <a:spcBef>
                <a:spcPts val="0"/>
              </a:spcBef>
              <a:spcAft>
                <a:spcPts val="0"/>
              </a:spcAft>
              <a:buClr>
                <a:srgbClr val="313645"/>
              </a:buClr>
              <a:buSzPts val="3700"/>
              <a:buFont typeface="Arial"/>
              <a:buNone/>
              <a:defRPr sz="3700" b="1" i="0" u="none" strike="noStrike" cap="none">
                <a:solidFill>
                  <a:srgbClr val="313645"/>
                </a:solidFill>
                <a:latin typeface="Verdana"/>
                <a:ea typeface="Verdana"/>
                <a:cs typeface="Verdana"/>
                <a:sym typeface="Verdana"/>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7" name="Google Shape;107;p36"/>
          <p:cNvSpPr txBox="1">
            <a:spLocks noGrp="1"/>
          </p:cNvSpPr>
          <p:nvPr>
            <p:ph type="body" idx="2"/>
          </p:nvPr>
        </p:nvSpPr>
        <p:spPr>
          <a:xfrm>
            <a:off x="398484" y="3581860"/>
            <a:ext cx="3082385" cy="112172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80000"/>
              </a:lnSpc>
              <a:spcBef>
                <a:spcPts val="0"/>
              </a:spcBef>
              <a:spcAft>
                <a:spcPts val="0"/>
              </a:spcAft>
              <a:buClr>
                <a:srgbClr val="2EABBA"/>
              </a:buClr>
              <a:buSzPts val="1800"/>
              <a:buFont typeface="Arial"/>
              <a:buNone/>
              <a:defRPr sz="1800" b="0" i="0" u="none" strike="noStrike" cap="none">
                <a:solidFill>
                  <a:srgbClr val="2EABBA"/>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divider opt 2">
  <p:cSld name="Section divider opt 2">
    <p:spTree>
      <p:nvGrpSpPr>
        <p:cNvPr id="1" name="Shape 111"/>
        <p:cNvGrpSpPr/>
        <p:nvPr/>
      </p:nvGrpSpPr>
      <p:grpSpPr>
        <a:xfrm>
          <a:off x="0" y="0"/>
          <a:ext cx="0" cy="0"/>
          <a:chOff x="0" y="0"/>
          <a:chExt cx="0" cy="0"/>
        </a:xfrm>
      </p:grpSpPr>
      <p:sp>
        <p:nvSpPr>
          <p:cNvPr id="112" name="Google Shape;112;p38"/>
          <p:cNvSpPr txBox="1">
            <a:spLocks noGrp="1"/>
          </p:cNvSpPr>
          <p:nvPr>
            <p:ph type="body" idx="1"/>
          </p:nvPr>
        </p:nvSpPr>
        <p:spPr>
          <a:xfrm>
            <a:off x="371604" y="2551078"/>
            <a:ext cx="4567466" cy="103078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80000"/>
              </a:lnSpc>
              <a:spcBef>
                <a:spcPts val="0"/>
              </a:spcBef>
              <a:spcAft>
                <a:spcPts val="0"/>
              </a:spcAft>
              <a:buClr>
                <a:srgbClr val="313645"/>
              </a:buClr>
              <a:buSzPts val="3700"/>
              <a:buFont typeface="Arial"/>
              <a:buNone/>
              <a:defRPr sz="3700" b="1" i="0" u="none" strike="noStrike" cap="none">
                <a:solidFill>
                  <a:srgbClr val="313645"/>
                </a:solidFill>
                <a:latin typeface="Verdana"/>
                <a:ea typeface="Verdana"/>
                <a:cs typeface="Verdana"/>
                <a:sym typeface="Verdana"/>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3" name="Google Shape;113;p38"/>
          <p:cNvSpPr txBox="1">
            <a:spLocks noGrp="1"/>
          </p:cNvSpPr>
          <p:nvPr>
            <p:ph type="body" idx="2"/>
          </p:nvPr>
        </p:nvSpPr>
        <p:spPr>
          <a:xfrm>
            <a:off x="398484" y="3581860"/>
            <a:ext cx="3082385" cy="112172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80000"/>
              </a:lnSpc>
              <a:spcBef>
                <a:spcPts val="0"/>
              </a:spcBef>
              <a:spcAft>
                <a:spcPts val="0"/>
              </a:spcAft>
              <a:buClr>
                <a:srgbClr val="2EABBA"/>
              </a:buClr>
              <a:buSzPts val="1800"/>
              <a:buFont typeface="Arial"/>
              <a:buNone/>
              <a:defRPr sz="1800" b="0" i="0" u="none" strike="noStrike" cap="none">
                <a:solidFill>
                  <a:srgbClr val="2EABBA"/>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divider opt 3">
  <p:cSld name="Section divider opt 3">
    <p:spTree>
      <p:nvGrpSpPr>
        <p:cNvPr id="1" name="Shape 117"/>
        <p:cNvGrpSpPr/>
        <p:nvPr/>
      </p:nvGrpSpPr>
      <p:grpSpPr>
        <a:xfrm>
          <a:off x="0" y="0"/>
          <a:ext cx="0" cy="0"/>
          <a:chOff x="0" y="0"/>
          <a:chExt cx="0" cy="0"/>
        </a:xfrm>
      </p:grpSpPr>
      <p:sp>
        <p:nvSpPr>
          <p:cNvPr id="118" name="Google Shape;118;p40"/>
          <p:cNvSpPr txBox="1">
            <a:spLocks noGrp="1"/>
          </p:cNvSpPr>
          <p:nvPr>
            <p:ph type="body" idx="1"/>
          </p:nvPr>
        </p:nvSpPr>
        <p:spPr>
          <a:xfrm>
            <a:off x="371604" y="2551078"/>
            <a:ext cx="4567466" cy="103078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80000"/>
              </a:lnSpc>
              <a:spcBef>
                <a:spcPts val="0"/>
              </a:spcBef>
              <a:spcAft>
                <a:spcPts val="0"/>
              </a:spcAft>
              <a:buClr>
                <a:srgbClr val="313645"/>
              </a:buClr>
              <a:buSzPts val="3700"/>
              <a:buFont typeface="Arial"/>
              <a:buNone/>
              <a:defRPr sz="3700" b="1" i="0" u="none" strike="noStrike" cap="none">
                <a:solidFill>
                  <a:srgbClr val="313645"/>
                </a:solidFill>
                <a:latin typeface="Verdana"/>
                <a:ea typeface="Verdana"/>
                <a:cs typeface="Verdana"/>
                <a:sym typeface="Verdana"/>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9" name="Google Shape;119;p40"/>
          <p:cNvSpPr txBox="1">
            <a:spLocks noGrp="1"/>
          </p:cNvSpPr>
          <p:nvPr>
            <p:ph type="body" idx="2"/>
          </p:nvPr>
        </p:nvSpPr>
        <p:spPr>
          <a:xfrm>
            <a:off x="398484" y="3581860"/>
            <a:ext cx="3082385" cy="112172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80000"/>
              </a:lnSpc>
              <a:spcBef>
                <a:spcPts val="0"/>
              </a:spcBef>
              <a:spcAft>
                <a:spcPts val="0"/>
              </a:spcAft>
              <a:buClr>
                <a:srgbClr val="2EABBA"/>
              </a:buClr>
              <a:buSzPts val="1800"/>
              <a:buFont typeface="Arial"/>
              <a:buNone/>
              <a:defRPr sz="1800" b="0" i="0" u="none" strike="noStrike" cap="none">
                <a:solidFill>
                  <a:srgbClr val="2EABBA"/>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divider opt 4">
  <p:cSld name="Section divider opt 4">
    <p:spTree>
      <p:nvGrpSpPr>
        <p:cNvPr id="1" name="Shape 123"/>
        <p:cNvGrpSpPr/>
        <p:nvPr/>
      </p:nvGrpSpPr>
      <p:grpSpPr>
        <a:xfrm>
          <a:off x="0" y="0"/>
          <a:ext cx="0" cy="0"/>
          <a:chOff x="0" y="0"/>
          <a:chExt cx="0" cy="0"/>
        </a:xfrm>
      </p:grpSpPr>
      <p:sp>
        <p:nvSpPr>
          <p:cNvPr id="124" name="Google Shape;124;p42"/>
          <p:cNvSpPr txBox="1">
            <a:spLocks noGrp="1"/>
          </p:cNvSpPr>
          <p:nvPr>
            <p:ph type="body" idx="1"/>
          </p:nvPr>
        </p:nvSpPr>
        <p:spPr>
          <a:xfrm>
            <a:off x="371604" y="2551078"/>
            <a:ext cx="4567466" cy="103078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80000"/>
              </a:lnSpc>
              <a:spcBef>
                <a:spcPts val="0"/>
              </a:spcBef>
              <a:spcAft>
                <a:spcPts val="0"/>
              </a:spcAft>
              <a:buClr>
                <a:srgbClr val="313645"/>
              </a:buClr>
              <a:buSzPts val="3700"/>
              <a:buFont typeface="Arial"/>
              <a:buNone/>
              <a:defRPr sz="3700" b="1" i="0" u="none" strike="noStrike" cap="none">
                <a:solidFill>
                  <a:srgbClr val="313645"/>
                </a:solidFill>
                <a:latin typeface="Verdana"/>
                <a:ea typeface="Verdana"/>
                <a:cs typeface="Verdana"/>
                <a:sym typeface="Verdana"/>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5" name="Google Shape;125;p42"/>
          <p:cNvSpPr txBox="1">
            <a:spLocks noGrp="1"/>
          </p:cNvSpPr>
          <p:nvPr>
            <p:ph type="body" idx="2"/>
          </p:nvPr>
        </p:nvSpPr>
        <p:spPr>
          <a:xfrm>
            <a:off x="398484" y="3581860"/>
            <a:ext cx="3082385" cy="112172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80000"/>
              </a:lnSpc>
              <a:spcBef>
                <a:spcPts val="0"/>
              </a:spcBef>
              <a:spcAft>
                <a:spcPts val="0"/>
              </a:spcAft>
              <a:buClr>
                <a:srgbClr val="2EABBA"/>
              </a:buClr>
              <a:buSzPts val="1800"/>
              <a:buFont typeface="Arial"/>
              <a:buNone/>
              <a:defRPr sz="1800" b="0" i="0" u="none" strike="noStrike" cap="none">
                <a:solidFill>
                  <a:srgbClr val="2EABBA"/>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with image">
  <p:cSld name="Title with image">
    <p:spTree>
      <p:nvGrpSpPr>
        <p:cNvPr id="1" name="Shape 130"/>
        <p:cNvGrpSpPr/>
        <p:nvPr/>
      </p:nvGrpSpPr>
      <p:grpSpPr>
        <a:xfrm>
          <a:off x="0" y="0"/>
          <a:ext cx="0" cy="0"/>
          <a:chOff x="0" y="0"/>
          <a:chExt cx="0" cy="0"/>
        </a:xfrm>
      </p:grpSpPr>
      <p:sp>
        <p:nvSpPr>
          <p:cNvPr id="131" name="Google Shape;131;p44"/>
          <p:cNvSpPr txBox="1">
            <a:spLocks noGrp="1"/>
          </p:cNvSpPr>
          <p:nvPr>
            <p:ph type="body" idx="1"/>
          </p:nvPr>
        </p:nvSpPr>
        <p:spPr>
          <a:xfrm>
            <a:off x="410160" y="1283964"/>
            <a:ext cx="3870366" cy="414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80000"/>
              </a:lnSpc>
              <a:spcBef>
                <a:spcPts val="0"/>
              </a:spcBef>
              <a:spcAft>
                <a:spcPts val="0"/>
              </a:spcAft>
              <a:buClr>
                <a:srgbClr val="2BA9B9"/>
              </a:buClr>
              <a:buSzPts val="2900"/>
              <a:buFont typeface="Arial"/>
              <a:buNone/>
              <a:defRPr sz="2900" b="1" i="0" u="none" strike="noStrike" cap="none">
                <a:solidFill>
                  <a:srgbClr val="2BA9B9"/>
                </a:solidFill>
                <a:latin typeface="Verdana"/>
                <a:ea typeface="Verdana"/>
                <a:cs typeface="Verdana"/>
                <a:sym typeface="Verdana"/>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2" name="Google Shape;132;p44"/>
          <p:cNvSpPr txBox="1">
            <a:spLocks noGrp="1"/>
          </p:cNvSpPr>
          <p:nvPr>
            <p:ph type="body" idx="2"/>
          </p:nvPr>
        </p:nvSpPr>
        <p:spPr>
          <a:xfrm>
            <a:off x="641452" y="1944476"/>
            <a:ext cx="3912406" cy="4088024"/>
          </a:xfrm>
          <a:prstGeom prst="rect">
            <a:avLst/>
          </a:prstGeom>
          <a:noFill/>
          <a:ln>
            <a:noFill/>
          </a:ln>
        </p:spPr>
        <p:txBody>
          <a:bodyPr spcFirstLastPara="1" wrap="square" lIns="91425" tIns="45700" rIns="91425" bIns="45700" anchor="t" anchorCtr="0">
            <a:noAutofit/>
          </a:bodyPr>
          <a:lstStyle>
            <a:lvl1pPr marL="457200" marR="0" lvl="0" indent="-311150" algn="l" rtl="0">
              <a:lnSpc>
                <a:spcPct val="83000"/>
              </a:lnSpc>
              <a:spcBef>
                <a:spcPts val="0"/>
              </a:spcBef>
              <a:spcAft>
                <a:spcPts val="0"/>
              </a:spcAft>
              <a:buClr>
                <a:srgbClr val="313645"/>
              </a:buClr>
              <a:buSzPts val="1300"/>
              <a:buFont typeface="Noto Sans Symbols"/>
              <a:buChar char="▪"/>
              <a:defRPr sz="2000" b="0" i="0" u="none" strike="noStrike" cap="none">
                <a:solidFill>
                  <a:srgbClr val="313645"/>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cknowledgement of Traditional Lands">
  <p:cSld name="Acknowledgement of Traditional Lands">
    <p:spTree>
      <p:nvGrpSpPr>
        <p:cNvPr id="1" name="Shape 21"/>
        <p:cNvGrpSpPr/>
        <p:nvPr/>
      </p:nvGrpSpPr>
      <p:grpSpPr>
        <a:xfrm>
          <a:off x="0" y="0"/>
          <a:ext cx="0" cy="0"/>
          <a:chOff x="0" y="0"/>
          <a:chExt cx="0" cy="0"/>
        </a:xfrm>
      </p:grpSpPr>
      <p:pic>
        <p:nvPicPr>
          <p:cNvPr id="22" name="Google Shape;22;p14" descr="16-3969_Corporate - Powerpoint Template Refresh_vector_logo.png"/>
          <p:cNvPicPr preferRelativeResize="0"/>
          <p:nvPr/>
        </p:nvPicPr>
        <p:blipFill rotWithShape="1">
          <a:blip r:embed="rId2">
            <a:alphaModFix/>
          </a:blip>
          <a:srcRect/>
          <a:stretch/>
        </p:blipFill>
        <p:spPr>
          <a:xfrm>
            <a:off x="7772400" y="5486400"/>
            <a:ext cx="1371600" cy="1371600"/>
          </a:xfrm>
          <a:prstGeom prst="rect">
            <a:avLst/>
          </a:prstGeom>
          <a:noFill/>
          <a:ln>
            <a:noFill/>
          </a:ln>
        </p:spPr>
      </p:pic>
      <p:sp>
        <p:nvSpPr>
          <p:cNvPr id="23" name="Google Shape;23;p14"/>
          <p:cNvSpPr txBox="1"/>
          <p:nvPr/>
        </p:nvSpPr>
        <p:spPr>
          <a:xfrm>
            <a:off x="371605" y="1713131"/>
            <a:ext cx="4275210" cy="48013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313645"/>
                </a:solidFill>
                <a:latin typeface="Calibri"/>
                <a:ea typeface="Calibri"/>
                <a:cs typeface="Calibri"/>
                <a:sym typeface="Calibri"/>
              </a:rPr>
              <a:t>Royal Roads University acknowledges that the campus is located on the traditional lands of the Xwsepsum (Esquimalt) and Lekwungen (Songhees) ancestors and families who have lived here for thousands </a:t>
            </a:r>
            <a:endParaRPr/>
          </a:p>
          <a:p>
            <a:pPr marL="0" marR="0" lvl="0" indent="0" algn="l" rtl="0">
              <a:spcBef>
                <a:spcPts val="0"/>
              </a:spcBef>
              <a:spcAft>
                <a:spcPts val="0"/>
              </a:spcAft>
              <a:buNone/>
            </a:pPr>
            <a:r>
              <a:rPr lang="en-US" sz="1800" b="0" i="0" u="none" strike="noStrike">
                <a:solidFill>
                  <a:srgbClr val="313645"/>
                </a:solidFill>
                <a:latin typeface="Calibri"/>
                <a:ea typeface="Calibri"/>
                <a:cs typeface="Calibri"/>
                <a:sym typeface="Calibri"/>
              </a:rPr>
              <a:t>of years.</a:t>
            </a:r>
            <a:endParaRPr/>
          </a:p>
          <a:p>
            <a:pPr marL="0" marR="0" lvl="0" indent="0" algn="l" rtl="0">
              <a:spcBef>
                <a:spcPts val="0"/>
              </a:spcBef>
              <a:spcAft>
                <a:spcPts val="0"/>
              </a:spcAft>
              <a:buNone/>
            </a:pPr>
            <a:r>
              <a:rPr lang="en-US" sz="1800" b="0" i="0" u="none" strike="noStrike">
                <a:solidFill>
                  <a:srgbClr val="313645"/>
                </a:solidFill>
                <a:latin typeface="Calibri"/>
                <a:ea typeface="Calibri"/>
                <a:cs typeface="Calibri"/>
                <a:sym typeface="Calibri"/>
              </a:rPr>
              <a:t> </a:t>
            </a:r>
            <a:endParaRPr sz="1800" b="0" i="0" u="none" strike="noStrike">
              <a:solidFill>
                <a:srgbClr val="313645"/>
              </a:solidFill>
              <a:latin typeface="Calibri"/>
              <a:ea typeface="Calibri"/>
              <a:cs typeface="Calibri"/>
              <a:sym typeface="Calibri"/>
            </a:endParaRPr>
          </a:p>
          <a:p>
            <a:pPr marL="0" marR="0" lvl="0" indent="0" algn="l" rtl="0">
              <a:spcBef>
                <a:spcPts val="0"/>
              </a:spcBef>
              <a:spcAft>
                <a:spcPts val="0"/>
              </a:spcAft>
              <a:buNone/>
            </a:pPr>
            <a:r>
              <a:rPr lang="en-US" sz="1800" b="0" i="0" u="none" strike="noStrike">
                <a:solidFill>
                  <a:srgbClr val="313645"/>
                </a:solidFill>
                <a:latin typeface="Calibri"/>
                <a:ea typeface="Calibri"/>
                <a:cs typeface="Calibri"/>
                <a:sym typeface="Calibri"/>
              </a:rPr>
              <a:t>This land has been part of the fabric of the life of Indigenous communities long before Hatley Castle was built, and it will be long into the future. It is with gratitude that we now learn and work here, where the past, present and future of Indigenous and</a:t>
            </a:r>
            <a:br>
              <a:rPr lang="en-US" sz="1800" b="0" i="0" u="none" strike="noStrike">
                <a:solidFill>
                  <a:srgbClr val="313645"/>
                </a:solidFill>
                <a:latin typeface="Calibri"/>
                <a:ea typeface="Calibri"/>
                <a:cs typeface="Calibri"/>
                <a:sym typeface="Calibri"/>
              </a:rPr>
            </a:br>
            <a:r>
              <a:rPr lang="en-US" sz="1800" b="0" i="0" u="none" strike="noStrike">
                <a:solidFill>
                  <a:srgbClr val="313645"/>
                </a:solidFill>
                <a:latin typeface="Calibri"/>
                <a:ea typeface="Calibri"/>
                <a:cs typeface="Calibri"/>
                <a:sym typeface="Calibri"/>
              </a:rPr>
              <a:t>non-Indigenous students, faculty and</a:t>
            </a:r>
            <a:br>
              <a:rPr lang="en-US" sz="1800" b="0" i="0" u="none" strike="noStrike">
                <a:solidFill>
                  <a:srgbClr val="313645"/>
                </a:solidFill>
                <a:latin typeface="Calibri"/>
                <a:ea typeface="Calibri"/>
                <a:cs typeface="Calibri"/>
                <a:sym typeface="Calibri"/>
              </a:rPr>
            </a:br>
            <a:r>
              <a:rPr lang="en-US" sz="1800" b="0" i="0" u="none" strike="noStrike">
                <a:solidFill>
                  <a:srgbClr val="313645"/>
                </a:solidFill>
                <a:latin typeface="Calibri"/>
                <a:ea typeface="Calibri"/>
                <a:cs typeface="Calibri"/>
                <a:sym typeface="Calibri"/>
              </a:rPr>
              <a:t>staff come together.</a:t>
            </a:r>
            <a:endParaRPr sz="1800" b="0" i="0" u="none" strike="noStrike">
              <a:solidFill>
                <a:srgbClr val="313645"/>
              </a:solidFill>
              <a:latin typeface="Calibri"/>
              <a:ea typeface="Calibri"/>
              <a:cs typeface="Calibri"/>
              <a:sym typeface="Calibri"/>
            </a:endParaRPr>
          </a:p>
          <a:p>
            <a:pPr marL="0" marR="0" lvl="0" indent="0" algn="l" rtl="0">
              <a:spcBef>
                <a:spcPts val="0"/>
              </a:spcBef>
              <a:spcAft>
                <a:spcPts val="0"/>
              </a:spcAft>
              <a:buNone/>
            </a:pPr>
            <a:endParaRPr sz="1800" b="0" i="0" u="none" strike="noStrike">
              <a:solidFill>
                <a:srgbClr val="313645"/>
              </a:solidFill>
              <a:latin typeface="Calibri"/>
              <a:ea typeface="Calibri"/>
              <a:cs typeface="Calibri"/>
              <a:sym typeface="Calibri"/>
            </a:endParaRPr>
          </a:p>
          <a:p>
            <a:pPr marL="0" marR="0" lvl="0" indent="0" algn="l" rtl="0">
              <a:spcBef>
                <a:spcPts val="0"/>
              </a:spcBef>
              <a:spcAft>
                <a:spcPts val="0"/>
              </a:spcAft>
              <a:buNone/>
            </a:pPr>
            <a:r>
              <a:rPr lang="en-US" sz="1800" b="0" i="0" u="none" strike="noStrike">
                <a:solidFill>
                  <a:srgbClr val="313645"/>
                </a:solidFill>
                <a:latin typeface="Calibri"/>
                <a:ea typeface="Calibri"/>
                <a:cs typeface="Calibri"/>
                <a:sym typeface="Calibri"/>
              </a:rPr>
              <a:t>Hay'sxw'qa si'em!</a:t>
            </a:r>
            <a:endParaRPr sz="1800" b="0" i="0" u="none" strike="noStrike">
              <a:solidFill>
                <a:srgbClr val="313645"/>
              </a:solidFill>
              <a:latin typeface="Calibri"/>
              <a:ea typeface="Calibri"/>
              <a:cs typeface="Calibri"/>
              <a:sym typeface="Calibri"/>
            </a:endParaRPr>
          </a:p>
        </p:txBody>
      </p:sp>
      <p:sp>
        <p:nvSpPr>
          <p:cNvPr id="24" name="Google Shape;24;p14"/>
          <p:cNvSpPr/>
          <p:nvPr/>
        </p:nvSpPr>
        <p:spPr>
          <a:xfrm>
            <a:off x="371605" y="731818"/>
            <a:ext cx="440619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0" u="none" strike="noStrike">
                <a:solidFill>
                  <a:srgbClr val="2BA9B9"/>
                </a:solidFill>
                <a:latin typeface="Verdana"/>
                <a:ea typeface="Verdana"/>
                <a:cs typeface="Verdana"/>
                <a:sym typeface="Verdana"/>
              </a:rPr>
              <a:t>ACKNOWLEDGMENT OF TRADITIONAL LANDS</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ubhead with image">
  <p:cSld name="Title subhead with image">
    <p:spTree>
      <p:nvGrpSpPr>
        <p:cNvPr id="1" name="Shape 133"/>
        <p:cNvGrpSpPr/>
        <p:nvPr/>
      </p:nvGrpSpPr>
      <p:grpSpPr>
        <a:xfrm>
          <a:off x="0" y="0"/>
          <a:ext cx="0" cy="0"/>
          <a:chOff x="0" y="0"/>
          <a:chExt cx="0" cy="0"/>
        </a:xfrm>
      </p:grpSpPr>
      <p:sp>
        <p:nvSpPr>
          <p:cNvPr id="134" name="Google Shape;134;p45"/>
          <p:cNvSpPr txBox="1">
            <a:spLocks noGrp="1"/>
          </p:cNvSpPr>
          <p:nvPr>
            <p:ph type="body" idx="1"/>
          </p:nvPr>
        </p:nvSpPr>
        <p:spPr>
          <a:xfrm>
            <a:off x="410160" y="1283964"/>
            <a:ext cx="3870366" cy="414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80000"/>
              </a:lnSpc>
              <a:spcBef>
                <a:spcPts val="0"/>
              </a:spcBef>
              <a:spcAft>
                <a:spcPts val="0"/>
              </a:spcAft>
              <a:buClr>
                <a:srgbClr val="2BA9B9"/>
              </a:buClr>
              <a:buSzPts val="2900"/>
              <a:buFont typeface="Arial"/>
              <a:buNone/>
              <a:defRPr sz="2900" b="1" i="0" u="none" strike="noStrike" cap="none">
                <a:solidFill>
                  <a:srgbClr val="2BA9B9"/>
                </a:solidFill>
                <a:latin typeface="Verdana"/>
                <a:ea typeface="Verdana"/>
                <a:cs typeface="Verdana"/>
                <a:sym typeface="Verdana"/>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5" name="Google Shape;135;p45"/>
          <p:cNvSpPr txBox="1">
            <a:spLocks noGrp="1"/>
          </p:cNvSpPr>
          <p:nvPr>
            <p:ph type="body" idx="2"/>
          </p:nvPr>
        </p:nvSpPr>
        <p:spPr>
          <a:xfrm>
            <a:off x="641350" y="1979325"/>
            <a:ext cx="2470150" cy="330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83000"/>
              </a:lnSpc>
              <a:spcBef>
                <a:spcPts val="0"/>
              </a:spcBef>
              <a:spcAft>
                <a:spcPts val="0"/>
              </a:spcAft>
              <a:buClr>
                <a:srgbClr val="313645"/>
              </a:buClr>
              <a:buSzPts val="1800"/>
              <a:buFont typeface="Arial"/>
              <a:buNone/>
              <a:defRPr sz="1800" b="1" i="0" u="none" strike="noStrike" cap="none">
                <a:solidFill>
                  <a:srgbClr val="313645"/>
                </a:solidFill>
                <a:latin typeface="Verdana"/>
                <a:ea typeface="Verdana"/>
                <a:cs typeface="Verdana"/>
                <a:sym typeface="Verdana"/>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6" name="Google Shape;136;p45"/>
          <p:cNvSpPr txBox="1">
            <a:spLocks noGrp="1"/>
          </p:cNvSpPr>
          <p:nvPr>
            <p:ph type="body" idx="3"/>
          </p:nvPr>
        </p:nvSpPr>
        <p:spPr>
          <a:xfrm>
            <a:off x="641452" y="2325458"/>
            <a:ext cx="3912406" cy="3961042"/>
          </a:xfrm>
          <a:prstGeom prst="rect">
            <a:avLst/>
          </a:prstGeom>
          <a:noFill/>
          <a:ln>
            <a:noFill/>
          </a:ln>
        </p:spPr>
        <p:txBody>
          <a:bodyPr spcFirstLastPara="1" wrap="square" lIns="91425" tIns="45700" rIns="91425" bIns="45700" anchor="t" anchorCtr="0">
            <a:noAutofit/>
          </a:bodyPr>
          <a:lstStyle>
            <a:lvl1pPr marL="457200" marR="0" lvl="0" indent="-311150" algn="l" rtl="0">
              <a:lnSpc>
                <a:spcPct val="83000"/>
              </a:lnSpc>
              <a:spcBef>
                <a:spcPts val="0"/>
              </a:spcBef>
              <a:spcAft>
                <a:spcPts val="0"/>
              </a:spcAft>
              <a:buClr>
                <a:srgbClr val="313645"/>
              </a:buClr>
              <a:buSzPts val="1300"/>
              <a:buFont typeface="Noto Sans Symbols"/>
              <a:buChar char="▪"/>
              <a:defRPr sz="2000" b="0" i="0" u="none" strike="noStrike" cap="none">
                <a:solidFill>
                  <a:srgbClr val="313645"/>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custom image">
  <p:cSld name="Title custom image">
    <p:spTree>
      <p:nvGrpSpPr>
        <p:cNvPr id="1" name="Shape 139"/>
        <p:cNvGrpSpPr/>
        <p:nvPr/>
      </p:nvGrpSpPr>
      <p:grpSpPr>
        <a:xfrm>
          <a:off x="0" y="0"/>
          <a:ext cx="0" cy="0"/>
          <a:chOff x="0" y="0"/>
          <a:chExt cx="0" cy="0"/>
        </a:xfrm>
      </p:grpSpPr>
      <p:sp>
        <p:nvSpPr>
          <p:cNvPr id="140" name="Google Shape;140;p47"/>
          <p:cNvSpPr>
            <a:spLocks noGrp="1"/>
          </p:cNvSpPr>
          <p:nvPr>
            <p:ph type="pic" idx="2"/>
          </p:nvPr>
        </p:nvSpPr>
        <p:spPr>
          <a:xfrm>
            <a:off x="5707063" y="0"/>
            <a:ext cx="3436937" cy="6858000"/>
          </a:xfrm>
          <a:prstGeom prst="rect">
            <a:avLst/>
          </a:prstGeom>
          <a:noFill/>
          <a:ln>
            <a:noFill/>
          </a:ln>
        </p:spPr>
      </p:sp>
      <p:sp>
        <p:nvSpPr>
          <p:cNvPr id="141" name="Google Shape;141;p47"/>
          <p:cNvSpPr/>
          <p:nvPr/>
        </p:nvSpPr>
        <p:spPr>
          <a:xfrm>
            <a:off x="0" y="0"/>
            <a:ext cx="5707629" cy="6858000"/>
          </a:xfrm>
          <a:prstGeom prst="rect">
            <a:avLst/>
          </a:prstGeom>
          <a:solidFill>
            <a:srgbClr val="F0F1EE"/>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2" name="Google Shape;142;p47"/>
          <p:cNvSpPr/>
          <p:nvPr/>
        </p:nvSpPr>
        <p:spPr>
          <a:xfrm>
            <a:off x="0" y="0"/>
            <a:ext cx="508000" cy="508000"/>
          </a:xfrm>
          <a:prstGeom prst="rect">
            <a:avLst/>
          </a:prstGeom>
          <a:solidFill>
            <a:srgbClr val="30B6C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3" name="Google Shape;143;p47"/>
          <p:cNvSpPr txBox="1">
            <a:spLocks noGrp="1"/>
          </p:cNvSpPr>
          <p:nvPr>
            <p:ph type="body" idx="1"/>
          </p:nvPr>
        </p:nvSpPr>
        <p:spPr>
          <a:xfrm>
            <a:off x="410160" y="1283964"/>
            <a:ext cx="3870366" cy="414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80000"/>
              </a:lnSpc>
              <a:spcBef>
                <a:spcPts val="0"/>
              </a:spcBef>
              <a:spcAft>
                <a:spcPts val="0"/>
              </a:spcAft>
              <a:buClr>
                <a:srgbClr val="2BA9B9"/>
              </a:buClr>
              <a:buSzPts val="2900"/>
              <a:buFont typeface="Arial"/>
              <a:buNone/>
              <a:defRPr sz="2900" b="1" i="0" u="none" strike="noStrike" cap="none">
                <a:solidFill>
                  <a:srgbClr val="2BA9B9"/>
                </a:solidFill>
                <a:latin typeface="Verdana"/>
                <a:ea typeface="Verdana"/>
                <a:cs typeface="Verdana"/>
                <a:sym typeface="Verdana"/>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4" name="Google Shape;144;p47"/>
          <p:cNvSpPr txBox="1">
            <a:spLocks noGrp="1"/>
          </p:cNvSpPr>
          <p:nvPr>
            <p:ph type="body" idx="3"/>
          </p:nvPr>
        </p:nvSpPr>
        <p:spPr>
          <a:xfrm>
            <a:off x="641452" y="1944476"/>
            <a:ext cx="3912406" cy="4088024"/>
          </a:xfrm>
          <a:prstGeom prst="rect">
            <a:avLst/>
          </a:prstGeom>
          <a:noFill/>
          <a:ln>
            <a:noFill/>
          </a:ln>
        </p:spPr>
        <p:txBody>
          <a:bodyPr spcFirstLastPara="1" wrap="square" lIns="91425" tIns="45700" rIns="91425" bIns="45700" anchor="t" anchorCtr="0">
            <a:noAutofit/>
          </a:bodyPr>
          <a:lstStyle>
            <a:lvl1pPr marL="457200" marR="0" lvl="0" indent="-311150" algn="l" rtl="0">
              <a:lnSpc>
                <a:spcPct val="83000"/>
              </a:lnSpc>
              <a:spcBef>
                <a:spcPts val="0"/>
              </a:spcBef>
              <a:spcAft>
                <a:spcPts val="0"/>
              </a:spcAft>
              <a:buClr>
                <a:srgbClr val="313645"/>
              </a:buClr>
              <a:buSzPts val="1300"/>
              <a:buFont typeface="Noto Sans Symbols"/>
              <a:buChar char="▪"/>
              <a:defRPr sz="2000" b="0" i="0" u="none" strike="noStrike" cap="none">
                <a:solidFill>
                  <a:srgbClr val="313645"/>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ubhead custom image">
  <p:cSld name="Title subhead custom image">
    <p:spTree>
      <p:nvGrpSpPr>
        <p:cNvPr id="1" name="Shape 145"/>
        <p:cNvGrpSpPr/>
        <p:nvPr/>
      </p:nvGrpSpPr>
      <p:grpSpPr>
        <a:xfrm>
          <a:off x="0" y="0"/>
          <a:ext cx="0" cy="0"/>
          <a:chOff x="0" y="0"/>
          <a:chExt cx="0" cy="0"/>
        </a:xfrm>
      </p:grpSpPr>
      <p:sp>
        <p:nvSpPr>
          <p:cNvPr id="146" name="Google Shape;146;p48"/>
          <p:cNvSpPr>
            <a:spLocks noGrp="1"/>
          </p:cNvSpPr>
          <p:nvPr>
            <p:ph type="pic" idx="2"/>
          </p:nvPr>
        </p:nvSpPr>
        <p:spPr>
          <a:xfrm>
            <a:off x="5707063" y="0"/>
            <a:ext cx="3436937" cy="6858000"/>
          </a:xfrm>
          <a:prstGeom prst="rect">
            <a:avLst/>
          </a:prstGeom>
          <a:noFill/>
          <a:ln>
            <a:noFill/>
          </a:ln>
        </p:spPr>
      </p:sp>
      <p:sp>
        <p:nvSpPr>
          <p:cNvPr id="147" name="Google Shape;147;p48"/>
          <p:cNvSpPr/>
          <p:nvPr/>
        </p:nvSpPr>
        <p:spPr>
          <a:xfrm>
            <a:off x="0" y="0"/>
            <a:ext cx="5707629" cy="6858000"/>
          </a:xfrm>
          <a:prstGeom prst="rect">
            <a:avLst/>
          </a:prstGeom>
          <a:solidFill>
            <a:srgbClr val="F0F1EE"/>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8" name="Google Shape;148;p48"/>
          <p:cNvSpPr/>
          <p:nvPr/>
        </p:nvSpPr>
        <p:spPr>
          <a:xfrm>
            <a:off x="0" y="0"/>
            <a:ext cx="508000" cy="508000"/>
          </a:xfrm>
          <a:prstGeom prst="rect">
            <a:avLst/>
          </a:prstGeom>
          <a:solidFill>
            <a:srgbClr val="30B6C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9" name="Google Shape;149;p48"/>
          <p:cNvSpPr txBox="1">
            <a:spLocks noGrp="1"/>
          </p:cNvSpPr>
          <p:nvPr>
            <p:ph type="body" idx="1"/>
          </p:nvPr>
        </p:nvSpPr>
        <p:spPr>
          <a:xfrm>
            <a:off x="410160" y="1283964"/>
            <a:ext cx="3870366" cy="414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80000"/>
              </a:lnSpc>
              <a:spcBef>
                <a:spcPts val="0"/>
              </a:spcBef>
              <a:spcAft>
                <a:spcPts val="0"/>
              </a:spcAft>
              <a:buClr>
                <a:srgbClr val="2BA9B9"/>
              </a:buClr>
              <a:buSzPts val="2900"/>
              <a:buFont typeface="Arial"/>
              <a:buNone/>
              <a:defRPr sz="2900" b="1" i="0" u="none" strike="noStrike" cap="none">
                <a:solidFill>
                  <a:srgbClr val="2BA9B9"/>
                </a:solidFill>
                <a:latin typeface="Verdana"/>
                <a:ea typeface="Verdana"/>
                <a:cs typeface="Verdana"/>
                <a:sym typeface="Verdana"/>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0" name="Google Shape;150;p48"/>
          <p:cNvSpPr txBox="1">
            <a:spLocks noGrp="1"/>
          </p:cNvSpPr>
          <p:nvPr>
            <p:ph type="body" idx="3"/>
          </p:nvPr>
        </p:nvSpPr>
        <p:spPr>
          <a:xfrm>
            <a:off x="641350" y="1979325"/>
            <a:ext cx="2470150" cy="330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83000"/>
              </a:lnSpc>
              <a:spcBef>
                <a:spcPts val="0"/>
              </a:spcBef>
              <a:spcAft>
                <a:spcPts val="0"/>
              </a:spcAft>
              <a:buClr>
                <a:srgbClr val="313645"/>
              </a:buClr>
              <a:buSzPts val="1800"/>
              <a:buFont typeface="Arial"/>
              <a:buNone/>
              <a:defRPr sz="1800" b="1" i="0" u="none" strike="noStrike" cap="none">
                <a:solidFill>
                  <a:srgbClr val="313645"/>
                </a:solidFill>
                <a:latin typeface="Verdana"/>
                <a:ea typeface="Verdana"/>
                <a:cs typeface="Verdana"/>
                <a:sym typeface="Verdana"/>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1" name="Google Shape;151;p48"/>
          <p:cNvSpPr txBox="1">
            <a:spLocks noGrp="1"/>
          </p:cNvSpPr>
          <p:nvPr>
            <p:ph type="body" idx="4"/>
          </p:nvPr>
        </p:nvSpPr>
        <p:spPr>
          <a:xfrm>
            <a:off x="641452" y="2325458"/>
            <a:ext cx="3912406" cy="3961042"/>
          </a:xfrm>
          <a:prstGeom prst="rect">
            <a:avLst/>
          </a:prstGeom>
          <a:noFill/>
          <a:ln>
            <a:noFill/>
          </a:ln>
        </p:spPr>
        <p:txBody>
          <a:bodyPr spcFirstLastPara="1" wrap="square" lIns="91425" tIns="45700" rIns="91425" bIns="45700" anchor="t" anchorCtr="0">
            <a:noAutofit/>
          </a:bodyPr>
          <a:lstStyle>
            <a:lvl1pPr marL="457200" marR="0" lvl="0" indent="-311150" algn="l" rtl="0">
              <a:lnSpc>
                <a:spcPct val="83000"/>
              </a:lnSpc>
              <a:spcBef>
                <a:spcPts val="0"/>
              </a:spcBef>
              <a:spcAft>
                <a:spcPts val="0"/>
              </a:spcAft>
              <a:buClr>
                <a:srgbClr val="313645"/>
              </a:buClr>
              <a:buSzPts val="1300"/>
              <a:buFont typeface="Noto Sans Symbols"/>
              <a:buChar char="▪"/>
              <a:defRPr sz="2000" b="0" i="0" u="none" strike="noStrike" cap="none">
                <a:solidFill>
                  <a:srgbClr val="313645"/>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5"/>
        <p:cNvGrpSpPr/>
        <p:nvPr/>
      </p:nvGrpSpPr>
      <p:grpSpPr>
        <a:xfrm>
          <a:off x="0" y="0"/>
          <a:ext cx="0" cy="0"/>
          <a:chOff x="0" y="0"/>
          <a:chExt cx="0" cy="0"/>
        </a:xfrm>
      </p:grpSpPr>
      <p:sp>
        <p:nvSpPr>
          <p:cNvPr id="26" name="Google Shape;26;p20"/>
          <p:cNvSpPr txBox="1">
            <a:spLocks noGrp="1"/>
          </p:cNvSpPr>
          <p:nvPr>
            <p:ph type="body" idx="1"/>
          </p:nvPr>
        </p:nvSpPr>
        <p:spPr>
          <a:xfrm>
            <a:off x="410160" y="1283964"/>
            <a:ext cx="3870366" cy="414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80000"/>
              </a:lnSpc>
              <a:spcBef>
                <a:spcPts val="0"/>
              </a:spcBef>
              <a:spcAft>
                <a:spcPts val="0"/>
              </a:spcAft>
              <a:buClr>
                <a:srgbClr val="2BA9B9"/>
              </a:buClr>
              <a:buSzPts val="2900"/>
              <a:buFont typeface="Arial"/>
              <a:buNone/>
              <a:defRPr sz="2900" b="1" i="0" u="none" strike="noStrike" cap="none">
                <a:solidFill>
                  <a:srgbClr val="2BA9B9"/>
                </a:solidFill>
                <a:latin typeface="Verdana"/>
                <a:ea typeface="Verdana"/>
                <a:cs typeface="Verdana"/>
                <a:sym typeface="Verdana"/>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 name="Google Shape;27;p20"/>
          <p:cNvSpPr txBox="1">
            <a:spLocks noGrp="1"/>
          </p:cNvSpPr>
          <p:nvPr>
            <p:ph type="body" idx="2"/>
          </p:nvPr>
        </p:nvSpPr>
        <p:spPr>
          <a:xfrm>
            <a:off x="641350" y="1943104"/>
            <a:ext cx="7388225" cy="170361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83000"/>
              </a:lnSpc>
              <a:spcBef>
                <a:spcPts val="560"/>
              </a:spcBef>
              <a:spcAft>
                <a:spcPts val="0"/>
              </a:spcAft>
              <a:buClr>
                <a:srgbClr val="313645"/>
              </a:buClr>
              <a:buSzPts val="2800"/>
              <a:buFont typeface="Arial"/>
              <a:buNone/>
              <a:defRPr sz="2800" b="0" i="0" u="none" strike="noStrike" cap="none">
                <a:solidFill>
                  <a:srgbClr val="313645"/>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1"/>
        <p:cNvGrpSpPr/>
        <p:nvPr/>
      </p:nvGrpSpPr>
      <p:grpSpPr>
        <a:xfrm>
          <a:off x="0" y="0"/>
          <a:ext cx="0" cy="0"/>
          <a:chOff x="0" y="0"/>
          <a:chExt cx="0" cy="0"/>
        </a:xfrm>
      </p:grpSpPr>
      <p:sp>
        <p:nvSpPr>
          <p:cNvPr id="32" name="Google Shape;32;p16"/>
          <p:cNvSpPr txBox="1">
            <a:spLocks noGrp="1"/>
          </p:cNvSpPr>
          <p:nvPr>
            <p:ph type="body" idx="1"/>
          </p:nvPr>
        </p:nvSpPr>
        <p:spPr>
          <a:xfrm>
            <a:off x="410160" y="1283964"/>
            <a:ext cx="3870366" cy="414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80000"/>
              </a:lnSpc>
              <a:spcBef>
                <a:spcPts val="0"/>
              </a:spcBef>
              <a:spcAft>
                <a:spcPts val="0"/>
              </a:spcAft>
              <a:buClr>
                <a:srgbClr val="2BA9B9"/>
              </a:buClr>
              <a:buSzPts val="2900"/>
              <a:buFont typeface="Arial"/>
              <a:buNone/>
              <a:defRPr sz="2900" b="1" i="0" u="none" strike="noStrike" cap="none">
                <a:solidFill>
                  <a:srgbClr val="2BA9B9"/>
                </a:solidFill>
                <a:latin typeface="Verdana"/>
                <a:ea typeface="Verdana"/>
                <a:cs typeface="Verdana"/>
                <a:sym typeface="Verdana"/>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3" name="Google Shape;33;p16"/>
          <p:cNvSpPr txBox="1">
            <a:spLocks noGrp="1"/>
          </p:cNvSpPr>
          <p:nvPr>
            <p:ph type="body" idx="2"/>
          </p:nvPr>
        </p:nvSpPr>
        <p:spPr>
          <a:xfrm>
            <a:off x="641350" y="1943104"/>
            <a:ext cx="7388225" cy="170361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83000"/>
              </a:lnSpc>
              <a:spcBef>
                <a:spcPts val="560"/>
              </a:spcBef>
              <a:spcAft>
                <a:spcPts val="0"/>
              </a:spcAft>
              <a:buClr>
                <a:srgbClr val="313645"/>
              </a:buClr>
              <a:buSzPts val="2800"/>
              <a:buFont typeface="Arial"/>
              <a:buNone/>
              <a:defRPr sz="2800" b="0" i="0" u="none" strike="noStrike" cap="none">
                <a:solidFill>
                  <a:srgbClr val="313645"/>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subhead">
  <p:cSld name="Title and subhead">
    <p:spTree>
      <p:nvGrpSpPr>
        <p:cNvPr id="1" name="Shape 34"/>
        <p:cNvGrpSpPr/>
        <p:nvPr/>
      </p:nvGrpSpPr>
      <p:grpSpPr>
        <a:xfrm>
          <a:off x="0" y="0"/>
          <a:ext cx="0" cy="0"/>
          <a:chOff x="0" y="0"/>
          <a:chExt cx="0" cy="0"/>
        </a:xfrm>
      </p:grpSpPr>
      <p:sp>
        <p:nvSpPr>
          <p:cNvPr id="35" name="Google Shape;35;p19"/>
          <p:cNvSpPr txBox="1">
            <a:spLocks noGrp="1"/>
          </p:cNvSpPr>
          <p:nvPr>
            <p:ph type="body" idx="1"/>
          </p:nvPr>
        </p:nvSpPr>
        <p:spPr>
          <a:xfrm>
            <a:off x="641350" y="1979325"/>
            <a:ext cx="2470150" cy="330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83000"/>
              </a:lnSpc>
              <a:spcBef>
                <a:spcPts val="0"/>
              </a:spcBef>
              <a:spcAft>
                <a:spcPts val="0"/>
              </a:spcAft>
              <a:buClr>
                <a:srgbClr val="313645"/>
              </a:buClr>
              <a:buSzPts val="1800"/>
              <a:buFont typeface="Arial"/>
              <a:buNone/>
              <a:defRPr sz="1800" b="1" i="0" u="none" strike="noStrike" cap="none">
                <a:solidFill>
                  <a:srgbClr val="313645"/>
                </a:solidFill>
                <a:latin typeface="Verdana"/>
                <a:ea typeface="Verdana"/>
                <a:cs typeface="Verdana"/>
                <a:sym typeface="Verdana"/>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6" name="Google Shape;36;p19"/>
          <p:cNvSpPr txBox="1">
            <a:spLocks noGrp="1"/>
          </p:cNvSpPr>
          <p:nvPr>
            <p:ph type="body" idx="2"/>
          </p:nvPr>
        </p:nvSpPr>
        <p:spPr>
          <a:xfrm>
            <a:off x="410160" y="1283964"/>
            <a:ext cx="3870366" cy="414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80000"/>
              </a:lnSpc>
              <a:spcBef>
                <a:spcPts val="0"/>
              </a:spcBef>
              <a:spcAft>
                <a:spcPts val="0"/>
              </a:spcAft>
              <a:buClr>
                <a:srgbClr val="2BA9B9"/>
              </a:buClr>
              <a:buSzPts val="2900"/>
              <a:buFont typeface="Arial"/>
              <a:buNone/>
              <a:defRPr sz="2900" b="1" i="0" u="none" strike="noStrike" cap="none">
                <a:solidFill>
                  <a:srgbClr val="2BA9B9"/>
                </a:solidFill>
                <a:latin typeface="Verdana"/>
                <a:ea typeface="Verdana"/>
                <a:cs typeface="Verdana"/>
                <a:sym typeface="Verdana"/>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7" name="Google Shape;37;p19"/>
          <p:cNvSpPr txBox="1">
            <a:spLocks noGrp="1"/>
          </p:cNvSpPr>
          <p:nvPr>
            <p:ph type="body" idx="3"/>
          </p:nvPr>
        </p:nvSpPr>
        <p:spPr>
          <a:xfrm>
            <a:off x="641350" y="2360370"/>
            <a:ext cx="7388225" cy="170361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83000"/>
              </a:lnSpc>
              <a:spcBef>
                <a:spcPts val="560"/>
              </a:spcBef>
              <a:spcAft>
                <a:spcPts val="0"/>
              </a:spcAft>
              <a:buClr>
                <a:srgbClr val="313645"/>
              </a:buClr>
              <a:buSzPts val="2800"/>
              <a:buFont typeface="Arial"/>
              <a:buNone/>
              <a:defRPr sz="2800" b="0" i="0" u="none" strike="noStrike" cap="none">
                <a:solidFill>
                  <a:srgbClr val="313645"/>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two column">
  <p:cSld name="Title two column">
    <p:spTree>
      <p:nvGrpSpPr>
        <p:cNvPr id="1" name="Shape 38"/>
        <p:cNvGrpSpPr/>
        <p:nvPr/>
      </p:nvGrpSpPr>
      <p:grpSpPr>
        <a:xfrm>
          <a:off x="0" y="0"/>
          <a:ext cx="0" cy="0"/>
          <a:chOff x="0" y="0"/>
          <a:chExt cx="0" cy="0"/>
        </a:xfrm>
      </p:grpSpPr>
      <p:sp>
        <p:nvSpPr>
          <p:cNvPr id="39" name="Google Shape;39;p21"/>
          <p:cNvSpPr txBox="1">
            <a:spLocks noGrp="1"/>
          </p:cNvSpPr>
          <p:nvPr>
            <p:ph type="body" idx="1"/>
          </p:nvPr>
        </p:nvSpPr>
        <p:spPr>
          <a:xfrm>
            <a:off x="410160" y="1283964"/>
            <a:ext cx="3870366" cy="414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80000"/>
              </a:lnSpc>
              <a:spcBef>
                <a:spcPts val="0"/>
              </a:spcBef>
              <a:spcAft>
                <a:spcPts val="0"/>
              </a:spcAft>
              <a:buClr>
                <a:srgbClr val="2BA9B9"/>
              </a:buClr>
              <a:buSzPts val="2900"/>
              <a:buFont typeface="Arial"/>
              <a:buNone/>
              <a:defRPr sz="2900" b="1" i="0" u="none" strike="noStrike" cap="none">
                <a:solidFill>
                  <a:srgbClr val="2BA9B9"/>
                </a:solidFill>
                <a:latin typeface="Verdana"/>
                <a:ea typeface="Verdana"/>
                <a:cs typeface="Verdana"/>
                <a:sym typeface="Verdana"/>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0" name="Google Shape;40;p21"/>
          <p:cNvSpPr txBox="1">
            <a:spLocks noGrp="1"/>
          </p:cNvSpPr>
          <p:nvPr>
            <p:ph type="body" idx="2"/>
          </p:nvPr>
        </p:nvSpPr>
        <p:spPr>
          <a:xfrm>
            <a:off x="641350" y="1943104"/>
            <a:ext cx="7388225" cy="353604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83000"/>
              </a:lnSpc>
              <a:spcBef>
                <a:spcPts val="560"/>
              </a:spcBef>
              <a:spcAft>
                <a:spcPts val="0"/>
              </a:spcAft>
              <a:buClr>
                <a:srgbClr val="313645"/>
              </a:buClr>
              <a:buSzPts val="2800"/>
              <a:buFont typeface="Arial"/>
              <a:buNone/>
              <a:defRPr sz="2800" b="0" i="0" u="none" strike="noStrike" cap="none">
                <a:solidFill>
                  <a:srgbClr val="313645"/>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ubhead two column">
  <p:cSld name="Title subhead two column">
    <p:spTree>
      <p:nvGrpSpPr>
        <p:cNvPr id="1" name="Shape 41"/>
        <p:cNvGrpSpPr/>
        <p:nvPr/>
      </p:nvGrpSpPr>
      <p:grpSpPr>
        <a:xfrm>
          <a:off x="0" y="0"/>
          <a:ext cx="0" cy="0"/>
          <a:chOff x="0" y="0"/>
          <a:chExt cx="0" cy="0"/>
        </a:xfrm>
      </p:grpSpPr>
      <p:sp>
        <p:nvSpPr>
          <p:cNvPr id="42" name="Google Shape;42;p22"/>
          <p:cNvSpPr txBox="1">
            <a:spLocks noGrp="1"/>
          </p:cNvSpPr>
          <p:nvPr>
            <p:ph type="body" idx="1"/>
          </p:nvPr>
        </p:nvSpPr>
        <p:spPr>
          <a:xfrm>
            <a:off x="641350" y="1979325"/>
            <a:ext cx="2470150" cy="330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83000"/>
              </a:lnSpc>
              <a:spcBef>
                <a:spcPts val="0"/>
              </a:spcBef>
              <a:spcAft>
                <a:spcPts val="0"/>
              </a:spcAft>
              <a:buClr>
                <a:srgbClr val="313645"/>
              </a:buClr>
              <a:buSzPts val="1800"/>
              <a:buFont typeface="Arial"/>
              <a:buNone/>
              <a:defRPr sz="1800" b="1" i="0" u="none" strike="noStrike" cap="none">
                <a:solidFill>
                  <a:srgbClr val="313645"/>
                </a:solidFill>
                <a:latin typeface="Verdana"/>
                <a:ea typeface="Verdana"/>
                <a:cs typeface="Verdana"/>
                <a:sym typeface="Verdana"/>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3" name="Google Shape;43;p22"/>
          <p:cNvSpPr txBox="1">
            <a:spLocks noGrp="1"/>
          </p:cNvSpPr>
          <p:nvPr>
            <p:ph type="body" idx="2"/>
          </p:nvPr>
        </p:nvSpPr>
        <p:spPr>
          <a:xfrm>
            <a:off x="410160" y="1283964"/>
            <a:ext cx="3870366" cy="414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80000"/>
              </a:lnSpc>
              <a:spcBef>
                <a:spcPts val="0"/>
              </a:spcBef>
              <a:spcAft>
                <a:spcPts val="0"/>
              </a:spcAft>
              <a:buClr>
                <a:srgbClr val="2BA9B9"/>
              </a:buClr>
              <a:buSzPts val="2900"/>
              <a:buFont typeface="Arial"/>
              <a:buNone/>
              <a:defRPr sz="2900" b="1" i="0" u="none" strike="noStrike" cap="none">
                <a:solidFill>
                  <a:srgbClr val="2BA9B9"/>
                </a:solidFill>
                <a:latin typeface="Verdana"/>
                <a:ea typeface="Verdana"/>
                <a:cs typeface="Verdana"/>
                <a:sym typeface="Verdana"/>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4" name="Google Shape;44;p22"/>
          <p:cNvSpPr txBox="1">
            <a:spLocks noGrp="1"/>
          </p:cNvSpPr>
          <p:nvPr>
            <p:ph type="body" idx="3"/>
          </p:nvPr>
        </p:nvSpPr>
        <p:spPr>
          <a:xfrm>
            <a:off x="641350" y="2360485"/>
            <a:ext cx="7388225" cy="353604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83000"/>
              </a:lnSpc>
              <a:spcBef>
                <a:spcPts val="560"/>
              </a:spcBef>
              <a:spcAft>
                <a:spcPts val="0"/>
              </a:spcAft>
              <a:buClr>
                <a:srgbClr val="313645"/>
              </a:buClr>
              <a:buSzPts val="2800"/>
              <a:buFont typeface="Arial"/>
              <a:buNone/>
              <a:defRPr sz="2800" b="0" i="0" u="none" strike="noStrike" cap="none">
                <a:solidFill>
                  <a:srgbClr val="313645"/>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two column bullets">
  <p:cSld name="Title two column bullets">
    <p:spTree>
      <p:nvGrpSpPr>
        <p:cNvPr id="1" name="Shape 45"/>
        <p:cNvGrpSpPr/>
        <p:nvPr/>
      </p:nvGrpSpPr>
      <p:grpSpPr>
        <a:xfrm>
          <a:off x="0" y="0"/>
          <a:ext cx="0" cy="0"/>
          <a:chOff x="0" y="0"/>
          <a:chExt cx="0" cy="0"/>
        </a:xfrm>
      </p:grpSpPr>
      <p:sp>
        <p:nvSpPr>
          <p:cNvPr id="46" name="Google Shape;46;p23"/>
          <p:cNvSpPr txBox="1">
            <a:spLocks noGrp="1"/>
          </p:cNvSpPr>
          <p:nvPr>
            <p:ph type="body" idx="1"/>
          </p:nvPr>
        </p:nvSpPr>
        <p:spPr>
          <a:xfrm>
            <a:off x="410160" y="1283964"/>
            <a:ext cx="3870366" cy="414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80000"/>
              </a:lnSpc>
              <a:spcBef>
                <a:spcPts val="0"/>
              </a:spcBef>
              <a:spcAft>
                <a:spcPts val="0"/>
              </a:spcAft>
              <a:buClr>
                <a:srgbClr val="2BA9B9"/>
              </a:buClr>
              <a:buSzPts val="2900"/>
              <a:buFont typeface="Arial"/>
              <a:buNone/>
              <a:defRPr sz="2900" b="1" i="0" u="none" strike="noStrike" cap="none">
                <a:solidFill>
                  <a:srgbClr val="2BA9B9"/>
                </a:solidFill>
                <a:latin typeface="Verdana"/>
                <a:ea typeface="Verdana"/>
                <a:cs typeface="Verdana"/>
                <a:sym typeface="Verdana"/>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7" name="Google Shape;47;p23"/>
          <p:cNvSpPr txBox="1">
            <a:spLocks noGrp="1"/>
          </p:cNvSpPr>
          <p:nvPr>
            <p:ph type="body" idx="2"/>
          </p:nvPr>
        </p:nvSpPr>
        <p:spPr>
          <a:xfrm>
            <a:off x="641451" y="1944476"/>
            <a:ext cx="7388225" cy="3536040"/>
          </a:xfrm>
          <a:prstGeom prst="rect">
            <a:avLst/>
          </a:prstGeom>
          <a:noFill/>
          <a:ln>
            <a:noFill/>
          </a:ln>
        </p:spPr>
        <p:txBody>
          <a:bodyPr spcFirstLastPara="1" wrap="square" lIns="91425" tIns="45700" rIns="91425" bIns="45700" anchor="t" anchorCtr="0">
            <a:noAutofit/>
          </a:bodyPr>
          <a:lstStyle>
            <a:lvl1pPr marL="457200" marR="0" lvl="0" indent="-311150" algn="l" rtl="0">
              <a:lnSpc>
                <a:spcPct val="83000"/>
              </a:lnSpc>
              <a:spcBef>
                <a:spcPts val="0"/>
              </a:spcBef>
              <a:spcAft>
                <a:spcPts val="0"/>
              </a:spcAft>
              <a:buClr>
                <a:srgbClr val="313645"/>
              </a:buClr>
              <a:buSzPts val="1300"/>
              <a:buFont typeface="Noto Sans Symbols"/>
              <a:buChar char="▪"/>
              <a:defRPr sz="2000" b="0" i="0" u="none" strike="noStrike" cap="none">
                <a:solidFill>
                  <a:srgbClr val="313645"/>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ubhead two column bullets">
  <p:cSld name="Title subhead two column bullets">
    <p:spTree>
      <p:nvGrpSpPr>
        <p:cNvPr id="1" name="Shape 48"/>
        <p:cNvGrpSpPr/>
        <p:nvPr/>
      </p:nvGrpSpPr>
      <p:grpSpPr>
        <a:xfrm>
          <a:off x="0" y="0"/>
          <a:ext cx="0" cy="0"/>
          <a:chOff x="0" y="0"/>
          <a:chExt cx="0" cy="0"/>
        </a:xfrm>
      </p:grpSpPr>
      <p:sp>
        <p:nvSpPr>
          <p:cNvPr id="49" name="Google Shape;49;p24"/>
          <p:cNvSpPr txBox="1">
            <a:spLocks noGrp="1"/>
          </p:cNvSpPr>
          <p:nvPr>
            <p:ph type="body" idx="1"/>
          </p:nvPr>
        </p:nvSpPr>
        <p:spPr>
          <a:xfrm>
            <a:off x="641451" y="2325458"/>
            <a:ext cx="7388225" cy="3536040"/>
          </a:xfrm>
          <a:prstGeom prst="rect">
            <a:avLst/>
          </a:prstGeom>
          <a:noFill/>
          <a:ln>
            <a:noFill/>
          </a:ln>
        </p:spPr>
        <p:txBody>
          <a:bodyPr spcFirstLastPara="1" wrap="square" lIns="91425" tIns="45700" rIns="91425" bIns="45700" anchor="t" anchorCtr="0">
            <a:noAutofit/>
          </a:bodyPr>
          <a:lstStyle>
            <a:lvl1pPr marL="457200" marR="0" lvl="0" indent="-311150" algn="l" rtl="0">
              <a:lnSpc>
                <a:spcPct val="83000"/>
              </a:lnSpc>
              <a:spcBef>
                <a:spcPts val="0"/>
              </a:spcBef>
              <a:spcAft>
                <a:spcPts val="0"/>
              </a:spcAft>
              <a:buClr>
                <a:srgbClr val="313645"/>
              </a:buClr>
              <a:buSzPts val="1300"/>
              <a:buFont typeface="Noto Sans Symbols"/>
              <a:buChar char="▪"/>
              <a:defRPr sz="2000" b="0" i="0" u="none" strike="noStrike" cap="none">
                <a:solidFill>
                  <a:srgbClr val="313645"/>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0" name="Google Shape;50;p24"/>
          <p:cNvSpPr txBox="1">
            <a:spLocks noGrp="1"/>
          </p:cNvSpPr>
          <p:nvPr>
            <p:ph type="body" idx="2"/>
          </p:nvPr>
        </p:nvSpPr>
        <p:spPr>
          <a:xfrm>
            <a:off x="641350" y="1979325"/>
            <a:ext cx="2470150" cy="330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83000"/>
              </a:lnSpc>
              <a:spcBef>
                <a:spcPts val="0"/>
              </a:spcBef>
              <a:spcAft>
                <a:spcPts val="0"/>
              </a:spcAft>
              <a:buClr>
                <a:srgbClr val="313645"/>
              </a:buClr>
              <a:buSzPts val="1800"/>
              <a:buFont typeface="Arial"/>
              <a:buNone/>
              <a:defRPr sz="1800" b="1" i="0" u="none" strike="noStrike" cap="none">
                <a:solidFill>
                  <a:srgbClr val="313645"/>
                </a:solidFill>
                <a:latin typeface="Verdana"/>
                <a:ea typeface="Verdana"/>
                <a:cs typeface="Verdana"/>
                <a:sym typeface="Verdana"/>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1" name="Google Shape;51;p24"/>
          <p:cNvSpPr txBox="1">
            <a:spLocks noGrp="1"/>
          </p:cNvSpPr>
          <p:nvPr>
            <p:ph type="body" idx="3"/>
          </p:nvPr>
        </p:nvSpPr>
        <p:spPr>
          <a:xfrm>
            <a:off x="410160" y="1283964"/>
            <a:ext cx="3870366" cy="414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80000"/>
              </a:lnSpc>
              <a:spcBef>
                <a:spcPts val="0"/>
              </a:spcBef>
              <a:spcAft>
                <a:spcPts val="0"/>
              </a:spcAft>
              <a:buClr>
                <a:srgbClr val="2BA9B9"/>
              </a:buClr>
              <a:buSzPts val="2900"/>
              <a:buFont typeface="Arial"/>
              <a:buNone/>
              <a:defRPr sz="2900" b="1" i="0" u="none" strike="noStrike" cap="none">
                <a:solidFill>
                  <a:srgbClr val="2BA9B9"/>
                </a:solidFill>
                <a:latin typeface="Verdana"/>
                <a:ea typeface="Verdana"/>
                <a:cs typeface="Verdana"/>
                <a:sym typeface="Verdana"/>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theme" Target="../theme/theme10.xml"/><Relationship Id="rId1" Type="http://schemas.openxmlformats.org/officeDocument/2006/relationships/slideLayout" Target="../slideLayouts/slideLayout16.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theme" Target="../theme/theme11.xml"/><Relationship Id="rId1" Type="http://schemas.openxmlformats.org/officeDocument/2006/relationships/slideLayout" Target="../slideLayouts/slideLayout17.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theme" Target="../theme/theme12.xml"/><Relationship Id="rId1" Type="http://schemas.openxmlformats.org/officeDocument/2006/relationships/slideLayout" Target="../slideLayouts/slideLayout18.xml"/></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13.jpg"/><Relationship Id="rId4" Type="http://schemas.openxmlformats.org/officeDocument/2006/relationships/image" Target="../media/image4.jpg"/></Relationships>
</file>

<file path=ppt/slideMasters/_rels/slideMaster14.xml.rels><?xml version="1.0" encoding="UTF-8" standalone="yes"?>
<Relationships xmlns="http://schemas.openxmlformats.org/package/2006/relationships"><Relationship Id="rId3" Type="http://schemas.openxmlformats.org/officeDocument/2006/relationships/theme" Target="../theme/theme14.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slideLayout" Target="../slideLayouts/slideLayout6.xml"/><Relationship Id="rId7"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4.xml"/><Relationship Id="rId1" Type="http://schemas.openxmlformats.org/officeDocument/2006/relationships/slideLayout" Target="../slideLayouts/slideLayout10.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5.xml"/><Relationship Id="rId1" Type="http://schemas.openxmlformats.org/officeDocument/2006/relationships/slideLayout" Target="../slideLayouts/slideLayout11.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6.xml"/><Relationship Id="rId1" Type="http://schemas.openxmlformats.org/officeDocument/2006/relationships/slideLayout" Target="../slideLayouts/slideLayout12.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7.xml"/><Relationship Id="rId1" Type="http://schemas.openxmlformats.org/officeDocument/2006/relationships/slideLayout" Target="../slideLayouts/slideLayout13.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4.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theme" Target="../theme/theme9.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1" descr="16-3969_Corporate - Powerpoint Template Refresh_TitleScreen_3.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1" name="Google Shape;11;p11"/>
          <p:cNvSpPr/>
          <p:nvPr/>
        </p:nvSpPr>
        <p:spPr>
          <a:xfrm>
            <a:off x="0" y="0"/>
            <a:ext cx="508000" cy="508000"/>
          </a:xfrm>
          <a:prstGeom prst="rect">
            <a:avLst/>
          </a:prstGeom>
          <a:solidFill>
            <a:srgbClr val="30B6C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pic>
        <p:nvPicPr>
          <p:cNvPr id="109" name="Google Shape;109;p37" descr="16-3969_Corporate - Powerpoint Template Refresh_Section_3.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10" name="Google Shape;110;p37"/>
          <p:cNvSpPr/>
          <p:nvPr/>
        </p:nvSpPr>
        <p:spPr>
          <a:xfrm>
            <a:off x="0" y="0"/>
            <a:ext cx="508000" cy="508000"/>
          </a:xfrm>
          <a:prstGeom prst="rect">
            <a:avLst/>
          </a:prstGeom>
          <a:solidFill>
            <a:srgbClr val="30B6C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4"/>
        <p:cNvGrpSpPr/>
        <p:nvPr/>
      </p:nvGrpSpPr>
      <p:grpSpPr>
        <a:xfrm>
          <a:off x="0" y="0"/>
          <a:ext cx="0" cy="0"/>
          <a:chOff x="0" y="0"/>
          <a:chExt cx="0" cy="0"/>
        </a:xfrm>
      </p:grpSpPr>
      <p:pic>
        <p:nvPicPr>
          <p:cNvPr id="115" name="Google Shape;115;p39" descr="16-3969_Corporate - Powerpoint Template Refresh_Section_4.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16" name="Google Shape;116;p39"/>
          <p:cNvSpPr/>
          <p:nvPr/>
        </p:nvSpPr>
        <p:spPr>
          <a:xfrm>
            <a:off x="0" y="0"/>
            <a:ext cx="508000" cy="508000"/>
          </a:xfrm>
          <a:prstGeom prst="rect">
            <a:avLst/>
          </a:prstGeom>
          <a:solidFill>
            <a:srgbClr val="30B6C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0"/>
        <p:cNvGrpSpPr/>
        <p:nvPr/>
      </p:nvGrpSpPr>
      <p:grpSpPr>
        <a:xfrm>
          <a:off x="0" y="0"/>
          <a:ext cx="0" cy="0"/>
          <a:chOff x="0" y="0"/>
          <a:chExt cx="0" cy="0"/>
        </a:xfrm>
      </p:grpSpPr>
      <p:pic>
        <p:nvPicPr>
          <p:cNvPr id="121" name="Google Shape;121;p41" descr="16-3969_Corporate - Powerpoint Template Refresh_Section_1.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22" name="Google Shape;122;p41"/>
          <p:cNvSpPr/>
          <p:nvPr/>
        </p:nvSpPr>
        <p:spPr>
          <a:xfrm>
            <a:off x="0" y="0"/>
            <a:ext cx="508000" cy="508000"/>
          </a:xfrm>
          <a:prstGeom prst="rect">
            <a:avLst/>
          </a:prstGeom>
          <a:solidFill>
            <a:srgbClr val="30B6C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6"/>
        <p:cNvGrpSpPr/>
        <p:nvPr/>
      </p:nvGrpSpPr>
      <p:grpSpPr>
        <a:xfrm>
          <a:off x="0" y="0"/>
          <a:ext cx="0" cy="0"/>
          <a:chOff x="0" y="0"/>
          <a:chExt cx="0" cy="0"/>
        </a:xfrm>
      </p:grpSpPr>
      <p:pic>
        <p:nvPicPr>
          <p:cNvPr id="127" name="Google Shape;127;p43" descr="16-3969_Corporate - Powerpoint Template Refresh_BKG.jpg"/>
          <p:cNvPicPr preferRelativeResize="0"/>
          <p:nvPr/>
        </p:nvPicPr>
        <p:blipFill rotWithShape="1">
          <a:blip r:embed="rId4">
            <a:alphaModFix/>
          </a:blip>
          <a:srcRect/>
          <a:stretch/>
        </p:blipFill>
        <p:spPr>
          <a:xfrm>
            <a:off x="0" y="0"/>
            <a:ext cx="9144000" cy="6858000"/>
          </a:xfrm>
          <a:prstGeom prst="rect">
            <a:avLst/>
          </a:prstGeom>
          <a:noFill/>
          <a:ln>
            <a:noFill/>
          </a:ln>
        </p:spPr>
      </p:pic>
      <p:sp>
        <p:nvSpPr>
          <p:cNvPr id="128" name="Google Shape;128;p43"/>
          <p:cNvSpPr/>
          <p:nvPr/>
        </p:nvSpPr>
        <p:spPr>
          <a:xfrm>
            <a:off x="0" y="0"/>
            <a:ext cx="508000" cy="508000"/>
          </a:xfrm>
          <a:prstGeom prst="rect">
            <a:avLst/>
          </a:prstGeom>
          <a:solidFill>
            <a:srgbClr val="30B6C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9" name="Google Shape;129;p43" descr="1205_LICex-16.jpg"/>
          <p:cNvPicPr preferRelativeResize="0"/>
          <p:nvPr/>
        </p:nvPicPr>
        <p:blipFill rotWithShape="1">
          <a:blip r:embed="rId5">
            <a:alphaModFix/>
          </a:blip>
          <a:srcRect l="11214" t="1795" r="15971" b="1667"/>
          <a:stretch/>
        </p:blipFill>
        <p:spPr>
          <a:xfrm>
            <a:off x="5707630" y="0"/>
            <a:ext cx="343637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1" r:id="rId1"/>
    <p:sldLayoutId id="2147483682"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7"/>
        <p:cNvGrpSpPr/>
        <p:nvPr/>
      </p:nvGrpSpPr>
      <p:grpSpPr>
        <a:xfrm>
          <a:off x="0" y="0"/>
          <a:ext cx="0" cy="0"/>
          <a:chOff x="0" y="0"/>
          <a:chExt cx="0" cy="0"/>
        </a:xfrm>
      </p:grpSpPr>
      <p:sp>
        <p:nvSpPr>
          <p:cNvPr id="138" name="Google Shape;138;p46"/>
          <p:cNvSpPr/>
          <p:nvPr/>
        </p:nvSpPr>
        <p:spPr>
          <a:xfrm>
            <a:off x="0" y="0"/>
            <a:ext cx="508000" cy="508000"/>
          </a:xfrm>
          <a:prstGeom prst="rect">
            <a:avLst/>
          </a:prstGeom>
          <a:solidFill>
            <a:srgbClr val="30B6C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84" r:id="rId1"/>
    <p:sldLayoutId id="2147483685"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
        <p:cNvGrpSpPr/>
        <p:nvPr/>
      </p:nvGrpSpPr>
      <p:grpSpPr>
        <a:xfrm>
          <a:off x="0" y="0"/>
          <a:ext cx="0" cy="0"/>
          <a:chOff x="0" y="0"/>
          <a:chExt cx="0" cy="0"/>
        </a:xfrm>
      </p:grpSpPr>
      <p:pic>
        <p:nvPicPr>
          <p:cNvPr id="16" name="Google Shape;16;p13"/>
          <p:cNvPicPr preferRelativeResize="0"/>
          <p:nvPr/>
        </p:nvPicPr>
        <p:blipFill rotWithShape="1">
          <a:blip r:embed="rId4">
            <a:alphaModFix/>
          </a:blip>
          <a:srcRect l="17352" t="2" r="24644"/>
          <a:stretch/>
        </p:blipFill>
        <p:spPr>
          <a:xfrm>
            <a:off x="3200400" y="0"/>
            <a:ext cx="5943600" cy="6858000"/>
          </a:xfrm>
          <a:prstGeom prst="rect">
            <a:avLst/>
          </a:prstGeom>
          <a:noFill/>
          <a:ln>
            <a:noFill/>
          </a:ln>
        </p:spPr>
      </p:pic>
      <p:grpSp>
        <p:nvGrpSpPr>
          <p:cNvPr id="17" name="Google Shape;17;p13"/>
          <p:cNvGrpSpPr/>
          <p:nvPr/>
        </p:nvGrpSpPr>
        <p:grpSpPr>
          <a:xfrm>
            <a:off x="0" y="0"/>
            <a:ext cx="6400800" cy="6858000"/>
            <a:chOff x="0" y="0"/>
            <a:chExt cx="6400800" cy="6858000"/>
          </a:xfrm>
        </p:grpSpPr>
        <p:sp>
          <p:nvSpPr>
            <p:cNvPr id="18" name="Google Shape;18;p13"/>
            <p:cNvSpPr/>
            <p:nvPr/>
          </p:nvSpPr>
          <p:spPr>
            <a:xfrm>
              <a:off x="0" y="0"/>
              <a:ext cx="6400800" cy="6858000"/>
            </a:xfrm>
            <a:custGeom>
              <a:avLst/>
              <a:gdLst/>
              <a:ahLst/>
              <a:cxnLst/>
              <a:rect l="l" t="t" r="r" b="b"/>
              <a:pathLst>
                <a:path w="6400800" h="6858000" extrusionOk="0">
                  <a:moveTo>
                    <a:pt x="0" y="0"/>
                  </a:moveTo>
                  <a:lnTo>
                    <a:pt x="6400800" y="0"/>
                  </a:lnTo>
                  <a:lnTo>
                    <a:pt x="3667163" y="6858000"/>
                  </a:lnTo>
                  <a:lnTo>
                    <a:pt x="0" y="6858000"/>
                  </a:lnTo>
                  <a:lnTo>
                    <a:pt x="0" y="0"/>
                  </a:lnTo>
                  <a:close/>
                </a:path>
              </a:pathLst>
            </a:custGeom>
            <a:solidFill>
              <a:srgbClr val="F0F1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 name="Google Shape;19;p13"/>
            <p:cNvSpPr/>
            <p:nvPr/>
          </p:nvSpPr>
          <p:spPr>
            <a:xfrm>
              <a:off x="0" y="0"/>
              <a:ext cx="508000" cy="508000"/>
            </a:xfrm>
            <a:prstGeom prst="rect">
              <a:avLst/>
            </a:prstGeom>
            <a:solidFill>
              <a:srgbClr val="F0F1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20" name="Google Shape;20;p13"/>
          <p:cNvSpPr/>
          <p:nvPr/>
        </p:nvSpPr>
        <p:spPr>
          <a:xfrm>
            <a:off x="0" y="0"/>
            <a:ext cx="508000" cy="508000"/>
          </a:xfrm>
          <a:prstGeom prst="rect">
            <a:avLst/>
          </a:prstGeom>
          <a:solidFill>
            <a:srgbClr val="30B6C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
        <p:cNvGrpSpPr/>
        <p:nvPr/>
      </p:nvGrpSpPr>
      <p:grpSpPr>
        <a:xfrm>
          <a:off x="0" y="0"/>
          <a:ext cx="0" cy="0"/>
          <a:chOff x="0" y="0"/>
          <a:chExt cx="0" cy="0"/>
        </a:xfrm>
      </p:grpSpPr>
      <p:pic>
        <p:nvPicPr>
          <p:cNvPr id="29" name="Google Shape;29;p15" descr="16-3969_Corporate - Powerpoint Template Refresh_BKG.jpg"/>
          <p:cNvPicPr preferRelativeResize="0"/>
          <p:nvPr/>
        </p:nvPicPr>
        <p:blipFill rotWithShape="1">
          <a:blip r:embed="rId8">
            <a:alphaModFix/>
          </a:blip>
          <a:srcRect/>
          <a:stretch/>
        </p:blipFill>
        <p:spPr>
          <a:xfrm>
            <a:off x="0" y="0"/>
            <a:ext cx="9144000" cy="6858000"/>
          </a:xfrm>
          <a:prstGeom prst="rect">
            <a:avLst/>
          </a:prstGeom>
          <a:noFill/>
          <a:ln>
            <a:noFill/>
          </a:ln>
        </p:spPr>
      </p:pic>
      <p:sp>
        <p:nvSpPr>
          <p:cNvPr id="30" name="Google Shape;30;p15"/>
          <p:cNvSpPr/>
          <p:nvPr/>
        </p:nvSpPr>
        <p:spPr>
          <a:xfrm>
            <a:off x="0" y="0"/>
            <a:ext cx="508000" cy="508000"/>
          </a:xfrm>
          <a:prstGeom prst="rect">
            <a:avLst/>
          </a:prstGeom>
          <a:solidFill>
            <a:srgbClr val="30B6C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6"/>
        <p:cNvGrpSpPr/>
        <p:nvPr/>
      </p:nvGrpSpPr>
      <p:grpSpPr>
        <a:xfrm>
          <a:off x="0" y="0"/>
          <a:ext cx="0" cy="0"/>
          <a:chOff x="0" y="0"/>
          <a:chExt cx="0" cy="0"/>
        </a:xfrm>
      </p:grpSpPr>
      <p:pic>
        <p:nvPicPr>
          <p:cNvPr id="67" name="Google Shape;67;p25" descr="16-3969_Corporate - Powerpoint Template Refresh_TitleScreen_2.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68" name="Google Shape;68;p25"/>
          <p:cNvSpPr/>
          <p:nvPr/>
        </p:nvSpPr>
        <p:spPr>
          <a:xfrm>
            <a:off x="0" y="0"/>
            <a:ext cx="508000" cy="508000"/>
          </a:xfrm>
          <a:prstGeom prst="rect">
            <a:avLst/>
          </a:prstGeom>
          <a:solidFill>
            <a:srgbClr val="30B6C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2"/>
        <p:cNvGrpSpPr/>
        <p:nvPr/>
      </p:nvGrpSpPr>
      <p:grpSpPr>
        <a:xfrm>
          <a:off x="0" y="0"/>
          <a:ext cx="0" cy="0"/>
          <a:chOff x="0" y="0"/>
          <a:chExt cx="0" cy="0"/>
        </a:xfrm>
      </p:grpSpPr>
      <p:pic>
        <p:nvPicPr>
          <p:cNvPr id="73" name="Google Shape;73;p27" descr="16-3969_Corporate - Powerpoint Template Refresh_TitleScreen_4.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74" name="Google Shape;74;p27"/>
          <p:cNvSpPr/>
          <p:nvPr/>
        </p:nvSpPr>
        <p:spPr>
          <a:xfrm>
            <a:off x="0" y="0"/>
            <a:ext cx="508000" cy="508000"/>
          </a:xfrm>
          <a:prstGeom prst="rect">
            <a:avLst/>
          </a:prstGeom>
          <a:solidFill>
            <a:srgbClr val="30B6C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8"/>
        <p:cNvGrpSpPr/>
        <p:nvPr/>
      </p:nvGrpSpPr>
      <p:grpSpPr>
        <a:xfrm>
          <a:off x="0" y="0"/>
          <a:ext cx="0" cy="0"/>
          <a:chOff x="0" y="0"/>
          <a:chExt cx="0" cy="0"/>
        </a:xfrm>
      </p:grpSpPr>
      <p:pic>
        <p:nvPicPr>
          <p:cNvPr id="79" name="Google Shape;79;p29" descr="16-3969_Corporate - Powerpoint Template Refresh_TitleScreen_5.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80" name="Google Shape;80;p29"/>
          <p:cNvSpPr/>
          <p:nvPr/>
        </p:nvSpPr>
        <p:spPr>
          <a:xfrm>
            <a:off x="0" y="0"/>
            <a:ext cx="508000" cy="508000"/>
          </a:xfrm>
          <a:prstGeom prst="rect">
            <a:avLst/>
          </a:prstGeom>
          <a:solidFill>
            <a:srgbClr val="30B6C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pic>
        <p:nvPicPr>
          <p:cNvPr id="85" name="Google Shape;85;p31" descr="16-3969_Corporate - Powerpoint Template Refresh_TitleScreen_1.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86" name="Google Shape;86;p31"/>
          <p:cNvSpPr/>
          <p:nvPr/>
        </p:nvSpPr>
        <p:spPr>
          <a:xfrm>
            <a:off x="0" y="0"/>
            <a:ext cx="508000" cy="508000"/>
          </a:xfrm>
          <a:prstGeom prst="rect">
            <a:avLst/>
          </a:prstGeom>
          <a:solidFill>
            <a:srgbClr val="30B6C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0"/>
        <p:cNvGrpSpPr/>
        <p:nvPr/>
      </p:nvGrpSpPr>
      <p:grpSpPr>
        <a:xfrm>
          <a:off x="0" y="0"/>
          <a:ext cx="0" cy="0"/>
          <a:chOff x="0" y="0"/>
          <a:chExt cx="0" cy="0"/>
        </a:xfrm>
      </p:grpSpPr>
      <p:grpSp>
        <p:nvGrpSpPr>
          <p:cNvPr id="91" name="Google Shape;91;p33"/>
          <p:cNvGrpSpPr/>
          <p:nvPr/>
        </p:nvGrpSpPr>
        <p:grpSpPr>
          <a:xfrm>
            <a:off x="0" y="0"/>
            <a:ext cx="6400800" cy="6858000"/>
            <a:chOff x="0" y="0"/>
            <a:chExt cx="6400800" cy="6858000"/>
          </a:xfrm>
        </p:grpSpPr>
        <p:sp>
          <p:nvSpPr>
            <p:cNvPr id="92" name="Google Shape;92;p33"/>
            <p:cNvSpPr/>
            <p:nvPr/>
          </p:nvSpPr>
          <p:spPr>
            <a:xfrm>
              <a:off x="0" y="0"/>
              <a:ext cx="6400800" cy="6858000"/>
            </a:xfrm>
            <a:custGeom>
              <a:avLst/>
              <a:gdLst/>
              <a:ahLst/>
              <a:cxnLst/>
              <a:rect l="l" t="t" r="r" b="b"/>
              <a:pathLst>
                <a:path w="6400800" h="6858000" extrusionOk="0">
                  <a:moveTo>
                    <a:pt x="0" y="0"/>
                  </a:moveTo>
                  <a:lnTo>
                    <a:pt x="6400800" y="0"/>
                  </a:lnTo>
                  <a:lnTo>
                    <a:pt x="3667163" y="6858000"/>
                  </a:lnTo>
                  <a:lnTo>
                    <a:pt x="0" y="6858000"/>
                  </a:lnTo>
                  <a:lnTo>
                    <a:pt x="0" y="0"/>
                  </a:lnTo>
                  <a:close/>
                </a:path>
              </a:pathLst>
            </a:custGeom>
            <a:solidFill>
              <a:srgbClr val="272B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3" name="Google Shape;93;p33"/>
            <p:cNvSpPr/>
            <p:nvPr/>
          </p:nvSpPr>
          <p:spPr>
            <a:xfrm>
              <a:off x="0" y="0"/>
              <a:ext cx="508000" cy="508000"/>
            </a:xfrm>
            <a:prstGeom prst="rect">
              <a:avLst/>
            </a:prstGeom>
            <a:solidFill>
              <a:srgbClr val="30B6C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 bg1="lt1" tx1="dk1" bg2="dk2" tx2="lt2" accent1="accent1" accent2="accent2" accent3="accent3" accent4="accent4" accent5="accent5" accent6="accent6" hlink="hlink" folHlink="folHlink"/>
  <p:sldLayoutIdLst>
    <p:sldLayoutId id="214748367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2"/>
        <p:cNvGrpSpPr/>
        <p:nvPr/>
      </p:nvGrpSpPr>
      <p:grpSpPr>
        <a:xfrm>
          <a:off x="0" y="0"/>
          <a:ext cx="0" cy="0"/>
          <a:chOff x="0" y="0"/>
          <a:chExt cx="0" cy="0"/>
        </a:xfrm>
      </p:grpSpPr>
      <p:pic>
        <p:nvPicPr>
          <p:cNvPr id="103" name="Google Shape;103;p35" descr="16-3969_Corporate - Powerpoint Template Refresh_Section_2.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04" name="Google Shape;104;p35"/>
          <p:cNvSpPr/>
          <p:nvPr/>
        </p:nvSpPr>
        <p:spPr>
          <a:xfrm>
            <a:off x="0" y="0"/>
            <a:ext cx="508000" cy="508000"/>
          </a:xfrm>
          <a:prstGeom prst="rect">
            <a:avLst/>
          </a:prstGeom>
          <a:solidFill>
            <a:srgbClr val="30B6C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4Rly4y7ya9k"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oer.royalroads.ca/"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
          <p:cNvSpPr txBox="1">
            <a:spLocks noGrp="1"/>
          </p:cNvSpPr>
          <p:nvPr>
            <p:ph type="body" idx="1"/>
          </p:nvPr>
        </p:nvSpPr>
        <p:spPr>
          <a:xfrm>
            <a:off x="371605" y="1866593"/>
            <a:ext cx="4406190" cy="1487256"/>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chemeClr val="lt1"/>
              </a:buClr>
              <a:buSzPts val="3200"/>
              <a:buNone/>
            </a:pPr>
            <a:r>
              <a:rPr lang="en-US" sz="3200" dirty="0"/>
              <a:t>Bits &amp; Bytes: Pinning vs Spotlighting in Zoom</a:t>
            </a:r>
            <a:endParaRPr dirty="0"/>
          </a:p>
        </p:txBody>
      </p:sp>
      <p:sp>
        <p:nvSpPr>
          <p:cNvPr id="158" name="Google Shape;158;p1"/>
          <p:cNvSpPr txBox="1">
            <a:spLocks noGrp="1"/>
          </p:cNvSpPr>
          <p:nvPr>
            <p:ph type="body" idx="2"/>
          </p:nvPr>
        </p:nvSpPr>
        <p:spPr>
          <a:xfrm>
            <a:off x="371605" y="3967753"/>
            <a:ext cx="3751610" cy="1276241"/>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2EABBA"/>
              </a:buClr>
              <a:buSzPts val="1800"/>
              <a:buFont typeface="Arial"/>
              <a:buNone/>
            </a:pPr>
            <a:r>
              <a:rPr lang="en-US" dirty="0"/>
              <a:t>Wednesday, July 5</a:t>
            </a:r>
            <a:endParaRPr dirty="0"/>
          </a:p>
          <a:p>
            <a:pPr marL="0" marR="0" lvl="0" indent="0" algn="l" rtl="0">
              <a:lnSpc>
                <a:spcPct val="80000"/>
              </a:lnSpc>
              <a:spcBef>
                <a:spcPts val="0"/>
              </a:spcBef>
              <a:spcAft>
                <a:spcPts val="0"/>
              </a:spcAft>
              <a:buClr>
                <a:srgbClr val="2EABBA"/>
              </a:buClr>
              <a:buSzPts val="1800"/>
              <a:buFont typeface="Arial"/>
              <a:buNone/>
            </a:pPr>
            <a:endParaRPr dirty="0"/>
          </a:p>
          <a:p>
            <a:pPr marL="0" marR="0" lvl="0" indent="0" algn="l" rtl="0">
              <a:lnSpc>
                <a:spcPct val="80000"/>
              </a:lnSpc>
              <a:spcBef>
                <a:spcPts val="0"/>
              </a:spcBef>
              <a:spcAft>
                <a:spcPts val="0"/>
              </a:spcAft>
              <a:buClr>
                <a:srgbClr val="2EABBA"/>
              </a:buClr>
              <a:buSzPts val="1800"/>
              <a:buFont typeface="Arial"/>
              <a:buNone/>
            </a:pPr>
            <a:r>
              <a:rPr lang="en-US" dirty="0"/>
              <a:t>Facilitator: Lauren Stedman</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7"/>
          <p:cNvSpPr txBox="1">
            <a:spLocks noGrp="1"/>
          </p:cNvSpPr>
          <p:nvPr>
            <p:ph type="body" idx="1"/>
          </p:nvPr>
        </p:nvSpPr>
        <p:spPr>
          <a:xfrm>
            <a:off x="639723" y="3742260"/>
            <a:ext cx="7046625" cy="1725286"/>
          </a:xfrm>
          <a:prstGeom prst="rect">
            <a:avLst/>
          </a:prstGeom>
          <a:noFill/>
          <a:ln>
            <a:noFill/>
          </a:ln>
        </p:spPr>
        <p:txBody>
          <a:bodyPr spcFirstLastPara="1" wrap="square" lIns="91425" tIns="45700" rIns="91425" bIns="45700" anchor="t" anchorCtr="0">
            <a:noAutofit/>
          </a:bodyPr>
          <a:lstStyle/>
          <a:p>
            <a:pPr marL="0" lvl="0" indent="0" algn="l" rtl="0">
              <a:lnSpc>
                <a:spcPct val="83000"/>
              </a:lnSpc>
              <a:spcBef>
                <a:spcPts val="0"/>
              </a:spcBef>
              <a:spcAft>
                <a:spcPts val="0"/>
              </a:spcAft>
              <a:buClr>
                <a:srgbClr val="313645"/>
              </a:buClr>
              <a:buSzPts val="1800"/>
              <a:buNone/>
            </a:pPr>
            <a:r>
              <a:rPr lang="en-US" dirty="0"/>
              <a:t>How to share audio with shared video</a:t>
            </a:r>
          </a:p>
          <a:p>
            <a:pPr marL="0" lvl="0" indent="0" algn="l" rtl="0">
              <a:lnSpc>
                <a:spcPct val="83000"/>
              </a:lnSpc>
              <a:spcBef>
                <a:spcPts val="0"/>
              </a:spcBef>
              <a:spcAft>
                <a:spcPts val="0"/>
              </a:spcAft>
              <a:buClr>
                <a:srgbClr val="313645"/>
              </a:buClr>
              <a:buSzPts val="1800"/>
              <a:buNone/>
            </a:pPr>
            <a:endParaRPr lang="en-US" dirty="0"/>
          </a:p>
          <a:p>
            <a:pPr marL="342900" lvl="0" indent="-342900" algn="l" rtl="0">
              <a:lnSpc>
                <a:spcPct val="83000"/>
              </a:lnSpc>
              <a:spcBef>
                <a:spcPts val="0"/>
              </a:spcBef>
              <a:spcAft>
                <a:spcPts val="0"/>
              </a:spcAft>
              <a:buClr>
                <a:srgbClr val="313645"/>
              </a:buClr>
              <a:buSzPts val="1800"/>
              <a:buAutoNum type="arabicPeriod"/>
            </a:pPr>
            <a:r>
              <a:rPr lang="en-US" dirty="0"/>
              <a:t>Click on Share Screen and select the program or desktop that you would like to share.</a:t>
            </a:r>
          </a:p>
          <a:p>
            <a:pPr marL="0" lvl="0" indent="0" algn="l" rtl="0">
              <a:lnSpc>
                <a:spcPct val="83000"/>
              </a:lnSpc>
              <a:spcBef>
                <a:spcPts val="0"/>
              </a:spcBef>
              <a:spcAft>
                <a:spcPts val="0"/>
              </a:spcAft>
              <a:buClr>
                <a:srgbClr val="313645"/>
              </a:buClr>
              <a:buSzPts val="1800"/>
            </a:pPr>
            <a:endParaRPr lang="en-US" dirty="0"/>
          </a:p>
          <a:p>
            <a:pPr marL="342900" lvl="0" indent="-342900" algn="l" rtl="0">
              <a:lnSpc>
                <a:spcPct val="83000"/>
              </a:lnSpc>
              <a:spcBef>
                <a:spcPts val="0"/>
              </a:spcBef>
              <a:spcAft>
                <a:spcPts val="0"/>
              </a:spcAft>
              <a:buClr>
                <a:srgbClr val="313645"/>
              </a:buClr>
              <a:buSzPts val="1800"/>
              <a:buAutoNum type="arabicPeriod"/>
            </a:pPr>
            <a:r>
              <a:rPr lang="en-US" dirty="0"/>
              <a:t>Select Share Sound in the bottom-left corner of the share selection window.</a:t>
            </a:r>
            <a:endParaRPr dirty="0"/>
          </a:p>
        </p:txBody>
      </p:sp>
      <p:sp>
        <p:nvSpPr>
          <p:cNvPr id="193" name="Google Shape;193;p7"/>
          <p:cNvSpPr txBox="1">
            <a:spLocks noGrp="1"/>
          </p:cNvSpPr>
          <p:nvPr>
            <p:ph type="body" idx="2"/>
          </p:nvPr>
        </p:nvSpPr>
        <p:spPr>
          <a:xfrm>
            <a:off x="410160" y="1283964"/>
            <a:ext cx="3870366" cy="414338"/>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rgbClr val="2BA9B9"/>
              </a:buClr>
              <a:buSzPts val="2900"/>
              <a:buNone/>
            </a:pPr>
            <a:r>
              <a:rPr lang="en-US" dirty="0"/>
              <a:t>Bonus Slide!</a:t>
            </a:r>
            <a:endParaRPr dirty="0"/>
          </a:p>
        </p:txBody>
      </p:sp>
      <p:sp>
        <p:nvSpPr>
          <p:cNvPr id="194" name="Google Shape;194;p7"/>
          <p:cNvSpPr txBox="1">
            <a:spLocks noGrp="1"/>
          </p:cNvSpPr>
          <p:nvPr>
            <p:ph type="body" idx="3"/>
          </p:nvPr>
        </p:nvSpPr>
        <p:spPr>
          <a:xfrm>
            <a:off x="410160" y="2176662"/>
            <a:ext cx="7470648" cy="1252338"/>
          </a:xfrm>
          <a:prstGeom prst="rect">
            <a:avLst/>
          </a:prstGeom>
          <a:noFill/>
          <a:ln>
            <a:noFill/>
          </a:ln>
        </p:spPr>
        <p:txBody>
          <a:bodyPr spcFirstLastPara="1" wrap="square" lIns="91425" tIns="45700" rIns="91425" bIns="45700" anchor="t" anchorCtr="0">
            <a:noAutofit/>
          </a:bodyPr>
          <a:lstStyle/>
          <a:p>
            <a:pPr marL="0" lvl="0" indent="0" algn="l" rtl="0">
              <a:lnSpc>
                <a:spcPct val="83000"/>
              </a:lnSpc>
              <a:spcBef>
                <a:spcPts val="0"/>
              </a:spcBef>
              <a:spcAft>
                <a:spcPts val="0"/>
              </a:spcAft>
              <a:buClr>
                <a:srgbClr val="313645"/>
              </a:buClr>
              <a:buSzPts val="2800"/>
              <a:buNone/>
            </a:pPr>
            <a:r>
              <a:rPr lang="en-US" b="0" i="0" dirty="0">
                <a:solidFill>
                  <a:srgbClr val="414155"/>
                </a:solidFill>
                <a:effectLst/>
                <a:latin typeface="AlmadenSans"/>
              </a:rPr>
              <a:t>If audio is an important part of your shared content, you can also send the computer's audio to the remote attendees when sharing!</a:t>
            </a:r>
            <a:endParaRPr dirty="0"/>
          </a:p>
        </p:txBody>
      </p:sp>
    </p:spTree>
    <p:extLst>
      <p:ext uri="{BB962C8B-B14F-4D97-AF65-F5344CB8AC3E}">
        <p14:creationId xmlns:p14="http://schemas.microsoft.com/office/powerpoint/2010/main" val="3734474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9"/>
          <p:cNvSpPr txBox="1">
            <a:spLocks noGrp="1"/>
          </p:cNvSpPr>
          <p:nvPr>
            <p:ph type="body" idx="2"/>
          </p:nvPr>
        </p:nvSpPr>
        <p:spPr>
          <a:xfrm>
            <a:off x="2149311" y="1470584"/>
            <a:ext cx="6285772" cy="414338"/>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rgbClr val="2BA9B9"/>
              </a:buClr>
              <a:buSzPts val="2900"/>
              <a:buNone/>
            </a:pPr>
            <a:r>
              <a:rPr lang="en-US" dirty="0">
                <a:hlinkClick r:id="rId3"/>
              </a:rPr>
              <a:t>Let's watch this video!</a:t>
            </a:r>
            <a:endParaRPr dirty="0"/>
          </a:p>
        </p:txBody>
      </p:sp>
      <p:pic>
        <p:nvPicPr>
          <p:cNvPr id="3" name="Picture 2">
            <a:extLst>
              <a:ext uri="{FF2B5EF4-FFF2-40B4-BE49-F238E27FC236}">
                <a16:creationId xmlns:a16="http://schemas.microsoft.com/office/drawing/2014/main" id="{EACF101A-2B08-4CF6-9B4F-012577D78915}"/>
              </a:ext>
            </a:extLst>
          </p:cNvPr>
          <p:cNvPicPr>
            <a:picLocks noChangeAspect="1"/>
          </p:cNvPicPr>
          <p:nvPr/>
        </p:nvPicPr>
        <p:blipFill>
          <a:blip r:embed="rId4"/>
          <a:stretch>
            <a:fillRect/>
          </a:stretch>
        </p:blipFill>
        <p:spPr>
          <a:xfrm>
            <a:off x="2648826" y="3088993"/>
            <a:ext cx="3846348" cy="216461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0"/>
          <p:cNvSpPr txBox="1">
            <a:spLocks noGrp="1"/>
          </p:cNvSpPr>
          <p:nvPr>
            <p:ph type="body" idx="2"/>
          </p:nvPr>
        </p:nvSpPr>
        <p:spPr>
          <a:xfrm>
            <a:off x="933451" y="1123950"/>
            <a:ext cx="7019924" cy="2203127"/>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0"/>
              </a:spcBef>
              <a:spcAft>
                <a:spcPts val="0"/>
              </a:spcAft>
              <a:buClr>
                <a:srgbClr val="2BA9B9"/>
              </a:buClr>
              <a:buSzPts val="2900"/>
              <a:buNone/>
            </a:pPr>
            <a:r>
              <a:rPr lang="en-US"/>
              <a:t>Thank you!</a:t>
            </a:r>
            <a:endParaRPr/>
          </a:p>
          <a:p>
            <a:pPr marL="0" lvl="0" indent="0" algn="ctr" rtl="0">
              <a:lnSpc>
                <a:spcPct val="80000"/>
              </a:lnSpc>
              <a:spcBef>
                <a:spcPts val="0"/>
              </a:spcBef>
              <a:spcAft>
                <a:spcPts val="0"/>
              </a:spcAft>
              <a:buClr>
                <a:srgbClr val="2BA9B9"/>
              </a:buClr>
              <a:buSzPts val="2900"/>
              <a:buNone/>
            </a:pPr>
            <a:endParaRPr/>
          </a:p>
          <a:p>
            <a:pPr marL="0" lvl="0" indent="0" algn="ctr" rtl="0">
              <a:lnSpc>
                <a:spcPct val="80000"/>
              </a:lnSpc>
              <a:spcBef>
                <a:spcPts val="0"/>
              </a:spcBef>
              <a:spcAft>
                <a:spcPts val="0"/>
              </a:spcAft>
              <a:buClr>
                <a:srgbClr val="2BA9B9"/>
              </a:buClr>
              <a:buSzPts val="2900"/>
              <a:buNone/>
            </a:pPr>
            <a:endParaRPr/>
          </a:p>
          <a:p>
            <a:pPr marL="0" lvl="0" indent="0" algn="ctr" rtl="0">
              <a:lnSpc>
                <a:spcPct val="80000"/>
              </a:lnSpc>
              <a:spcBef>
                <a:spcPts val="0"/>
              </a:spcBef>
              <a:spcAft>
                <a:spcPts val="0"/>
              </a:spcAft>
              <a:buClr>
                <a:srgbClr val="2BA9B9"/>
              </a:buClr>
              <a:buSzPts val="2900"/>
              <a:buNone/>
            </a:pPr>
            <a:endParaRPr/>
          </a:p>
          <a:p>
            <a:pPr marL="0" lvl="0" indent="0" algn="ctr" rtl="0">
              <a:lnSpc>
                <a:spcPct val="80000"/>
              </a:lnSpc>
              <a:spcBef>
                <a:spcPts val="0"/>
              </a:spcBef>
              <a:spcAft>
                <a:spcPts val="0"/>
              </a:spcAft>
              <a:buClr>
                <a:srgbClr val="2BA9B9"/>
              </a:buClr>
              <a:buSzPts val="2900"/>
              <a:buNone/>
            </a:pPr>
            <a:endParaRPr/>
          </a:p>
          <a:p>
            <a:pPr marL="0" lvl="0" indent="0" algn="ctr" rtl="0">
              <a:lnSpc>
                <a:spcPct val="80000"/>
              </a:lnSpc>
              <a:spcBef>
                <a:spcPts val="0"/>
              </a:spcBef>
              <a:spcAft>
                <a:spcPts val="0"/>
              </a:spcAft>
              <a:buClr>
                <a:srgbClr val="2BA9B9"/>
              </a:buClr>
              <a:buSzPts val="2900"/>
              <a:buNone/>
            </a:pPr>
            <a:endParaRPr/>
          </a:p>
          <a:p>
            <a:pPr marL="0" lvl="0" indent="0" algn="ctr" rtl="0">
              <a:lnSpc>
                <a:spcPct val="80000"/>
              </a:lnSpc>
              <a:spcBef>
                <a:spcPts val="0"/>
              </a:spcBef>
              <a:spcAft>
                <a:spcPts val="0"/>
              </a:spcAft>
              <a:buClr>
                <a:srgbClr val="2BA9B9"/>
              </a:buClr>
              <a:buSzPts val="2900"/>
              <a:buNone/>
            </a:pPr>
            <a:endParaRPr/>
          </a:p>
          <a:p>
            <a:pPr marL="0" lvl="0" indent="0" algn="ctr" rtl="0">
              <a:lnSpc>
                <a:spcPct val="80000"/>
              </a:lnSpc>
              <a:spcBef>
                <a:spcPts val="0"/>
              </a:spcBef>
              <a:spcAft>
                <a:spcPts val="0"/>
              </a:spcAft>
              <a:buClr>
                <a:srgbClr val="2BA9B9"/>
              </a:buClr>
              <a:buSzPts val="2900"/>
              <a:buNone/>
            </a:pPr>
            <a:endParaRPr/>
          </a:p>
          <a:p>
            <a:pPr marL="0" lvl="0" indent="0" algn="ctr" rtl="0">
              <a:lnSpc>
                <a:spcPct val="80000"/>
              </a:lnSpc>
              <a:spcBef>
                <a:spcPts val="0"/>
              </a:spcBef>
              <a:spcAft>
                <a:spcPts val="0"/>
              </a:spcAft>
              <a:buClr>
                <a:srgbClr val="2BA9B9"/>
              </a:buClr>
              <a:buSzPts val="2900"/>
              <a:buNone/>
            </a:pPr>
            <a:endParaRPr/>
          </a:p>
          <a:p>
            <a:pPr marL="0" lvl="0" indent="0" algn="ctr" rtl="0">
              <a:lnSpc>
                <a:spcPct val="80000"/>
              </a:lnSpc>
              <a:spcBef>
                <a:spcPts val="0"/>
              </a:spcBef>
              <a:spcAft>
                <a:spcPts val="0"/>
              </a:spcAft>
              <a:buClr>
                <a:srgbClr val="2BA9B9"/>
              </a:buClr>
              <a:buSzPts val="2900"/>
              <a:buNone/>
            </a:pPr>
            <a:endParaRPr/>
          </a:p>
          <a:p>
            <a:pPr marL="0" lvl="0" indent="0" algn="ctr" rtl="0">
              <a:lnSpc>
                <a:spcPct val="80000"/>
              </a:lnSpc>
              <a:spcBef>
                <a:spcPts val="0"/>
              </a:spcBef>
              <a:spcAft>
                <a:spcPts val="0"/>
              </a:spcAft>
              <a:buClr>
                <a:srgbClr val="2BA9B9"/>
              </a:buClr>
              <a:buSzPts val="2900"/>
              <a:buNone/>
            </a:pPr>
            <a:endParaRPr/>
          </a:p>
          <a:p>
            <a:pPr marL="0" lvl="0" indent="0" algn="ctr" rtl="0">
              <a:lnSpc>
                <a:spcPct val="80000"/>
              </a:lnSpc>
              <a:spcBef>
                <a:spcPts val="0"/>
              </a:spcBef>
              <a:spcAft>
                <a:spcPts val="0"/>
              </a:spcAft>
              <a:buClr>
                <a:srgbClr val="2BA9B9"/>
              </a:buClr>
              <a:buSzPts val="2900"/>
              <a:buNone/>
            </a:pPr>
            <a:endParaRPr/>
          </a:p>
          <a:p>
            <a:pPr marL="0" lvl="0" indent="0" algn="ctr" rtl="0">
              <a:lnSpc>
                <a:spcPct val="115000"/>
              </a:lnSpc>
              <a:spcBef>
                <a:spcPts val="1200"/>
              </a:spcBef>
              <a:spcAft>
                <a:spcPts val="0"/>
              </a:spcAft>
              <a:buClr>
                <a:schemeClr val="dk1"/>
              </a:buClr>
              <a:buSzPts val="1100"/>
              <a:buNone/>
            </a:pPr>
            <a:r>
              <a:rPr lang="en-US" b="0"/>
              <a:t> royalroads.ca/ctet  </a:t>
            </a:r>
            <a:endParaRPr/>
          </a:p>
          <a:p>
            <a:pPr marL="0" lvl="0" indent="0" algn="ctr" rtl="0">
              <a:lnSpc>
                <a:spcPct val="80000"/>
              </a:lnSpc>
              <a:spcBef>
                <a:spcPts val="1200"/>
              </a:spcBef>
              <a:spcAft>
                <a:spcPts val="0"/>
              </a:spcAft>
              <a:buClr>
                <a:srgbClr val="2BA9B9"/>
              </a:buClr>
              <a:buSzPts val="2900"/>
              <a:buNone/>
            </a:pPr>
            <a:r>
              <a:rPr lang="en-US" b="0"/>
              <a:t>  </a:t>
            </a:r>
            <a:endParaRPr b="0"/>
          </a:p>
        </p:txBody>
      </p:sp>
      <p:pic>
        <p:nvPicPr>
          <p:cNvPr id="213" name="Google Shape;213;p10" descr="A group of purple flowers&#10;&#10;Description automatically generated with medium confidence"/>
          <p:cNvPicPr preferRelativeResize="0"/>
          <p:nvPr/>
        </p:nvPicPr>
        <p:blipFill rotWithShape="1">
          <a:blip r:embed="rId3">
            <a:alphaModFix/>
          </a:blip>
          <a:srcRect t="44159"/>
          <a:stretch/>
        </p:blipFill>
        <p:spPr>
          <a:xfrm>
            <a:off x="2696059" y="2069142"/>
            <a:ext cx="3494707" cy="292356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
          <p:cNvSpPr txBox="1">
            <a:spLocks noGrp="1"/>
          </p:cNvSpPr>
          <p:nvPr>
            <p:ph type="body" idx="1"/>
          </p:nvPr>
        </p:nvSpPr>
        <p:spPr>
          <a:xfrm>
            <a:off x="410160" y="763846"/>
            <a:ext cx="8003998" cy="414338"/>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0"/>
              </a:spcBef>
              <a:spcAft>
                <a:spcPts val="0"/>
              </a:spcAft>
              <a:buClr>
                <a:srgbClr val="2BA9B9"/>
              </a:buClr>
              <a:buSzPts val="4400"/>
              <a:buNone/>
            </a:pPr>
            <a:r>
              <a:rPr lang="en-US" sz="4400" b="0"/>
              <a:t>Web address: </a:t>
            </a:r>
            <a:endParaRPr/>
          </a:p>
          <a:p>
            <a:pPr marL="0" lvl="0" indent="0" algn="ctr" rtl="0">
              <a:lnSpc>
                <a:spcPct val="80000"/>
              </a:lnSpc>
              <a:spcBef>
                <a:spcPts val="1200"/>
              </a:spcBef>
              <a:spcAft>
                <a:spcPts val="0"/>
              </a:spcAft>
              <a:buClr>
                <a:srgbClr val="2BA9B9"/>
              </a:buClr>
              <a:buSzPts val="4400"/>
              <a:buNone/>
            </a:pPr>
            <a:r>
              <a:rPr lang="en-US" sz="4400" u="sng">
                <a:solidFill>
                  <a:schemeClr val="hlink"/>
                </a:solidFill>
                <a:hlinkClick r:id="rId3"/>
              </a:rPr>
              <a:t>oer.royalroads.ca</a:t>
            </a:r>
            <a:endParaRPr sz="4400"/>
          </a:p>
          <a:p>
            <a:pPr marL="0" lvl="0" indent="0" algn="ctr" rtl="0">
              <a:lnSpc>
                <a:spcPct val="80000"/>
              </a:lnSpc>
              <a:spcBef>
                <a:spcPts val="1200"/>
              </a:spcBef>
              <a:spcAft>
                <a:spcPts val="0"/>
              </a:spcAft>
              <a:buClr>
                <a:srgbClr val="2BA9B9"/>
              </a:buClr>
              <a:buSzPts val="4400"/>
              <a:buNone/>
            </a:pPr>
            <a:endParaRPr sz="4400"/>
          </a:p>
          <a:p>
            <a:pPr marL="0" lvl="0" indent="0" algn="ctr" rtl="0">
              <a:lnSpc>
                <a:spcPct val="80000"/>
              </a:lnSpc>
              <a:spcBef>
                <a:spcPts val="1200"/>
              </a:spcBef>
              <a:spcAft>
                <a:spcPts val="0"/>
              </a:spcAft>
              <a:buClr>
                <a:srgbClr val="2BA9B9"/>
              </a:buClr>
              <a:buSzPts val="4400"/>
              <a:buNone/>
            </a:pPr>
            <a:r>
              <a:rPr lang="en-US" sz="4400" b="0"/>
              <a:t>Google search terms: </a:t>
            </a:r>
            <a:endParaRPr/>
          </a:p>
          <a:p>
            <a:pPr marL="0" lvl="0" indent="0" algn="ctr" rtl="0">
              <a:lnSpc>
                <a:spcPct val="80000"/>
              </a:lnSpc>
              <a:spcBef>
                <a:spcPts val="1200"/>
              </a:spcBef>
              <a:spcAft>
                <a:spcPts val="0"/>
              </a:spcAft>
              <a:buClr>
                <a:srgbClr val="2BA9B9"/>
              </a:buClr>
              <a:buSzPts val="4400"/>
              <a:buNone/>
            </a:pPr>
            <a:r>
              <a:rPr lang="en-US" sz="4400"/>
              <a:t>Royal Roads OER</a:t>
            </a:r>
            <a:endParaRPr/>
          </a:p>
          <a:p>
            <a:pPr marL="0" lvl="0" indent="0" algn="ctr" rtl="0">
              <a:lnSpc>
                <a:spcPct val="80000"/>
              </a:lnSpc>
              <a:spcBef>
                <a:spcPts val="1200"/>
              </a:spcBef>
              <a:spcAft>
                <a:spcPts val="0"/>
              </a:spcAft>
              <a:buClr>
                <a:srgbClr val="2BA9B9"/>
              </a:buClr>
              <a:buSzPts val="4400"/>
              <a:buNone/>
            </a:pPr>
            <a:endParaRPr sz="4400"/>
          </a:p>
          <a:p>
            <a:pPr marL="0" lvl="0" indent="0" algn="ctr" rtl="0">
              <a:lnSpc>
                <a:spcPct val="80000"/>
              </a:lnSpc>
              <a:spcBef>
                <a:spcPts val="1200"/>
              </a:spcBef>
              <a:spcAft>
                <a:spcPts val="0"/>
              </a:spcAft>
              <a:buClr>
                <a:srgbClr val="2BA9B9"/>
              </a:buClr>
              <a:buSzPts val="4400"/>
              <a:buNone/>
            </a:pPr>
            <a:r>
              <a:rPr lang="en-US" sz="4400" b="0"/>
              <a:t>Page name:</a:t>
            </a:r>
            <a:endParaRPr/>
          </a:p>
          <a:p>
            <a:pPr marL="0" lvl="0" indent="0" algn="ctr" rtl="0">
              <a:lnSpc>
                <a:spcPct val="80000"/>
              </a:lnSpc>
              <a:spcBef>
                <a:spcPts val="1200"/>
              </a:spcBef>
              <a:spcAft>
                <a:spcPts val="0"/>
              </a:spcAft>
              <a:buClr>
                <a:srgbClr val="2BA9B9"/>
              </a:buClr>
              <a:buSzPts val="4400"/>
              <a:buNone/>
            </a:pPr>
            <a:r>
              <a:rPr lang="en-US" sz="4400"/>
              <a:t>Bits &amp; Bytes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5"/>
          <p:cNvSpPr txBox="1">
            <a:spLocks noGrp="1"/>
          </p:cNvSpPr>
          <p:nvPr>
            <p:ph type="body" idx="1"/>
          </p:nvPr>
        </p:nvSpPr>
        <p:spPr>
          <a:xfrm>
            <a:off x="410159" y="780624"/>
            <a:ext cx="7081210" cy="414338"/>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rgbClr val="2BA9B9"/>
              </a:buClr>
              <a:buSzPts val="2900"/>
              <a:buNone/>
            </a:pPr>
            <a:r>
              <a:rPr lang="en-US"/>
              <a:t>What are Bits &amp; Bytes sessions?</a:t>
            </a:r>
            <a:endParaRPr/>
          </a:p>
        </p:txBody>
      </p:sp>
      <p:sp>
        <p:nvSpPr>
          <p:cNvPr id="179" name="Google Shape;179;p5"/>
          <p:cNvSpPr txBox="1">
            <a:spLocks noGrp="1"/>
          </p:cNvSpPr>
          <p:nvPr>
            <p:ph type="body" idx="2"/>
          </p:nvPr>
        </p:nvSpPr>
        <p:spPr>
          <a:xfrm>
            <a:off x="515516" y="1467097"/>
            <a:ext cx="4937328" cy="1703610"/>
          </a:xfrm>
          <a:prstGeom prst="rect">
            <a:avLst/>
          </a:prstGeom>
          <a:noFill/>
          <a:ln>
            <a:noFill/>
          </a:ln>
        </p:spPr>
        <p:txBody>
          <a:bodyPr spcFirstLastPara="1" wrap="square" lIns="91425" tIns="45700" rIns="91425" bIns="45700" anchor="t" anchorCtr="0">
            <a:noAutofit/>
          </a:bodyPr>
          <a:lstStyle/>
          <a:p>
            <a:pPr marL="285750" lvl="0" indent="-285750" algn="l" rtl="0">
              <a:lnSpc>
                <a:spcPct val="83000"/>
              </a:lnSpc>
              <a:spcBef>
                <a:spcPts val="0"/>
              </a:spcBef>
              <a:spcAft>
                <a:spcPts val="0"/>
              </a:spcAft>
              <a:buClr>
                <a:srgbClr val="000000"/>
              </a:buClr>
              <a:buSzPts val="1800"/>
              <a:buFont typeface="Arial"/>
              <a:buChar char="•"/>
            </a:pPr>
            <a:r>
              <a:rPr lang="en-US" sz="1800" b="0" i="0" u="none" strike="noStrike">
                <a:solidFill>
                  <a:srgbClr val="000000"/>
                </a:solidFill>
                <a:latin typeface="Calibri"/>
                <a:ea typeface="Calibri"/>
                <a:cs typeface="Calibri"/>
                <a:sym typeface="Calibri"/>
              </a:rPr>
              <a:t>Drop-in, single-topic, practical sessions about teaching with technology at RRU</a:t>
            </a:r>
            <a:endParaRPr/>
          </a:p>
          <a:p>
            <a:pPr marL="285750" lvl="0" indent="-285750" algn="l" rtl="0">
              <a:lnSpc>
                <a:spcPct val="83000"/>
              </a:lnSpc>
              <a:spcBef>
                <a:spcPts val="2400"/>
              </a:spcBef>
              <a:spcAft>
                <a:spcPts val="0"/>
              </a:spcAft>
              <a:buClr>
                <a:srgbClr val="000000"/>
              </a:buClr>
              <a:buSzPts val="1800"/>
              <a:buFont typeface="Arial"/>
              <a:buChar char="•"/>
            </a:pPr>
            <a:r>
              <a:rPr lang="en-US" sz="1800" b="0" i="0" u="none" strike="noStrike">
                <a:solidFill>
                  <a:srgbClr val="000000"/>
                </a:solidFill>
                <a:latin typeface="Calibri"/>
                <a:ea typeface="Calibri"/>
                <a:cs typeface="Calibri"/>
                <a:sym typeface="Calibri"/>
              </a:rPr>
              <a:t>Offered on an ongoing basis on the first Wednesday of each </a:t>
            </a:r>
            <a:r>
              <a:rPr lang="en-US" sz="1800">
                <a:solidFill>
                  <a:srgbClr val="000000"/>
                </a:solidFill>
                <a:latin typeface="Calibri"/>
                <a:ea typeface="Calibri"/>
                <a:cs typeface="Calibri"/>
                <a:sym typeface="Calibri"/>
              </a:rPr>
              <a:t>month, at 12:00pm – 12:30pm </a:t>
            </a:r>
            <a:endParaRPr sz="1800" b="0" i="0" u="none" strike="noStrike">
              <a:solidFill>
                <a:srgbClr val="000000"/>
              </a:solidFill>
              <a:latin typeface="Calibri"/>
              <a:ea typeface="Calibri"/>
              <a:cs typeface="Calibri"/>
              <a:sym typeface="Calibri"/>
            </a:endParaRPr>
          </a:p>
          <a:p>
            <a:pPr marL="285750" lvl="0" indent="-285750" algn="l" rtl="0">
              <a:lnSpc>
                <a:spcPct val="83000"/>
              </a:lnSpc>
              <a:spcBef>
                <a:spcPts val="2400"/>
              </a:spcBef>
              <a:spcAft>
                <a:spcPts val="0"/>
              </a:spcAft>
              <a:buClr>
                <a:srgbClr val="000000"/>
              </a:buClr>
              <a:buSzPts val="1800"/>
              <a:buFont typeface="Arial"/>
              <a:buChar char="•"/>
            </a:pPr>
            <a:r>
              <a:rPr lang="en-US" sz="1800">
                <a:solidFill>
                  <a:srgbClr val="000000"/>
                </a:solidFill>
                <a:latin typeface="Calibri"/>
                <a:ea typeface="Calibri"/>
                <a:cs typeface="Calibri"/>
                <a:sym typeface="Calibri"/>
              </a:rPr>
              <a:t>Sessions will include a demo and explanation + time for Q&amp;A</a:t>
            </a:r>
            <a:endParaRPr sz="1800" b="0" i="0" u="none" strike="noStrike">
              <a:solidFill>
                <a:srgbClr val="000000"/>
              </a:solidFill>
              <a:latin typeface="Calibri"/>
              <a:ea typeface="Calibri"/>
              <a:cs typeface="Calibri"/>
              <a:sym typeface="Calibri"/>
            </a:endParaRPr>
          </a:p>
          <a:p>
            <a:pPr marL="285750" lvl="0" indent="-285750" algn="l" rtl="0">
              <a:lnSpc>
                <a:spcPct val="83000"/>
              </a:lnSpc>
              <a:spcBef>
                <a:spcPts val="2400"/>
              </a:spcBef>
              <a:spcAft>
                <a:spcPts val="0"/>
              </a:spcAft>
              <a:buClr>
                <a:srgbClr val="000000"/>
              </a:buClr>
              <a:buSzPts val="1800"/>
              <a:buFont typeface="Arial"/>
              <a:buChar char="•"/>
            </a:pPr>
            <a:r>
              <a:rPr lang="en-US" sz="1800">
                <a:solidFill>
                  <a:srgbClr val="000000"/>
                </a:solidFill>
                <a:latin typeface="Calibri"/>
                <a:ea typeface="Calibri"/>
                <a:cs typeface="Calibri"/>
                <a:sym typeface="Calibri"/>
              </a:rPr>
              <a:t>No registration or participation required! Just show up. ☺</a:t>
            </a:r>
            <a:endParaRPr/>
          </a:p>
          <a:p>
            <a:pPr marL="285750" lvl="0" indent="-285750" algn="l" rtl="0">
              <a:lnSpc>
                <a:spcPct val="83000"/>
              </a:lnSpc>
              <a:spcBef>
                <a:spcPts val="2400"/>
              </a:spcBef>
              <a:spcAft>
                <a:spcPts val="0"/>
              </a:spcAft>
              <a:buClr>
                <a:srgbClr val="000000"/>
              </a:buClr>
              <a:buSzPts val="1800"/>
              <a:buFont typeface="Arial"/>
              <a:buChar char="•"/>
            </a:pPr>
            <a:r>
              <a:rPr lang="en-US" sz="1800" b="0" i="0" u="none" strike="noStrike">
                <a:solidFill>
                  <a:srgbClr val="000000"/>
                </a:solidFill>
                <a:latin typeface="Calibri"/>
                <a:ea typeface="Calibri"/>
                <a:cs typeface="Calibri"/>
                <a:sym typeface="Calibri"/>
              </a:rPr>
              <a:t>Cameras and microphones are optional, so please feel free to simply listen while you enjoy your lunch.</a:t>
            </a:r>
            <a:endParaRPr sz="1800" b="0" i="0" u="none" strike="noStrike">
              <a:solidFill>
                <a:srgbClr val="000000"/>
              </a:solidFill>
              <a:latin typeface="Calibri"/>
              <a:ea typeface="Calibri"/>
              <a:cs typeface="Calibri"/>
              <a:sym typeface="Calibri"/>
            </a:endParaRPr>
          </a:p>
          <a:p>
            <a:pPr marL="285750" lvl="0" indent="-285750" algn="l" rtl="0">
              <a:lnSpc>
                <a:spcPct val="83000"/>
              </a:lnSpc>
              <a:spcBef>
                <a:spcPts val="2400"/>
              </a:spcBef>
              <a:spcAft>
                <a:spcPts val="0"/>
              </a:spcAft>
              <a:buClr>
                <a:srgbClr val="000000"/>
              </a:buClr>
              <a:buSzPts val="1800"/>
              <a:buFont typeface="Arial"/>
              <a:buChar char="•"/>
            </a:pPr>
            <a:r>
              <a:rPr lang="en-US" sz="1800">
                <a:solidFill>
                  <a:srgbClr val="000000"/>
                </a:solidFill>
                <a:latin typeface="Calibri"/>
                <a:ea typeface="Calibri"/>
                <a:cs typeface="Calibri"/>
                <a:sym typeface="Calibri"/>
              </a:rPr>
              <a:t>Use the same link &amp; password each time. </a:t>
            </a:r>
            <a:endParaRPr/>
          </a:p>
          <a:p>
            <a:pPr marL="285750" lvl="0" indent="-171450" algn="l" rtl="0">
              <a:lnSpc>
                <a:spcPct val="83000"/>
              </a:lnSpc>
              <a:spcBef>
                <a:spcPts val="2400"/>
              </a:spcBef>
              <a:spcAft>
                <a:spcPts val="0"/>
              </a:spcAft>
              <a:buClr>
                <a:srgbClr val="313645"/>
              </a:buClr>
              <a:buSzPts val="1800"/>
              <a:buFont typeface="Arial"/>
              <a:buNone/>
            </a:pPr>
            <a:endParaRPr sz="1800">
              <a:solidFill>
                <a:srgbClr val="000000"/>
              </a:solidFill>
              <a:latin typeface="Calibri"/>
              <a:ea typeface="Calibri"/>
              <a:cs typeface="Calibri"/>
              <a:sym typeface="Calibri"/>
            </a:endParaRPr>
          </a:p>
        </p:txBody>
      </p:sp>
      <p:pic>
        <p:nvPicPr>
          <p:cNvPr id="180" name="Google Shape;180;p5" descr="A picture containing Ferris wheel, window&#10;&#10;Description automatically generated"/>
          <p:cNvPicPr preferRelativeResize="0"/>
          <p:nvPr/>
        </p:nvPicPr>
        <p:blipFill rotWithShape="1">
          <a:blip r:embed="rId3">
            <a:alphaModFix/>
          </a:blip>
          <a:srcRect/>
          <a:stretch/>
        </p:blipFill>
        <p:spPr>
          <a:xfrm>
            <a:off x="5831391" y="1578408"/>
            <a:ext cx="2572389" cy="42267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6"/>
          <p:cNvSpPr txBox="1">
            <a:spLocks noGrp="1"/>
          </p:cNvSpPr>
          <p:nvPr>
            <p:ph type="body" idx="1"/>
          </p:nvPr>
        </p:nvSpPr>
        <p:spPr>
          <a:xfrm>
            <a:off x="3667027" y="6087139"/>
            <a:ext cx="3736491" cy="330200"/>
          </a:xfrm>
          <a:prstGeom prst="rect">
            <a:avLst/>
          </a:prstGeom>
          <a:noFill/>
          <a:ln>
            <a:noFill/>
          </a:ln>
        </p:spPr>
        <p:txBody>
          <a:bodyPr spcFirstLastPara="1" wrap="square" lIns="91425" tIns="45700" rIns="91425" bIns="45700" anchor="t" anchorCtr="0">
            <a:noAutofit/>
          </a:bodyPr>
          <a:lstStyle/>
          <a:p>
            <a:pPr marL="0" lvl="0" indent="0" algn="l" rtl="0">
              <a:lnSpc>
                <a:spcPct val="83000"/>
              </a:lnSpc>
              <a:spcBef>
                <a:spcPts val="0"/>
              </a:spcBef>
              <a:spcAft>
                <a:spcPts val="0"/>
              </a:spcAft>
              <a:buClr>
                <a:srgbClr val="313645"/>
              </a:buClr>
              <a:buSzPts val="1800"/>
              <a:buNone/>
            </a:pPr>
            <a:endParaRPr dirty="0"/>
          </a:p>
        </p:txBody>
      </p:sp>
      <p:sp>
        <p:nvSpPr>
          <p:cNvPr id="186" name="Google Shape;186;p6"/>
          <p:cNvSpPr txBox="1">
            <a:spLocks noGrp="1"/>
          </p:cNvSpPr>
          <p:nvPr>
            <p:ph type="body" idx="2"/>
          </p:nvPr>
        </p:nvSpPr>
        <p:spPr>
          <a:xfrm>
            <a:off x="1052660" y="1104909"/>
            <a:ext cx="6350858" cy="414338"/>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rgbClr val="2BA9B9"/>
              </a:buClr>
              <a:buSzPts val="2900"/>
              <a:buNone/>
            </a:pPr>
            <a:r>
              <a:rPr lang="en-US" dirty="0"/>
              <a:t>Pinning a video in Zoom</a:t>
            </a:r>
          </a:p>
        </p:txBody>
      </p:sp>
      <p:sp>
        <p:nvSpPr>
          <p:cNvPr id="187" name="Google Shape;187;p6"/>
          <p:cNvSpPr txBox="1">
            <a:spLocks noGrp="1"/>
          </p:cNvSpPr>
          <p:nvPr>
            <p:ph type="body" idx="3"/>
          </p:nvPr>
        </p:nvSpPr>
        <p:spPr>
          <a:xfrm>
            <a:off x="533977" y="3698864"/>
            <a:ext cx="7388225" cy="2553375"/>
          </a:xfrm>
          <a:prstGeom prst="rect">
            <a:avLst/>
          </a:prstGeom>
          <a:noFill/>
          <a:ln>
            <a:noFill/>
          </a:ln>
        </p:spPr>
        <p:txBody>
          <a:bodyPr spcFirstLastPara="1" wrap="square" lIns="91425" tIns="45700" rIns="91425" bIns="45700" anchor="t" anchorCtr="0">
            <a:noAutofit/>
          </a:bodyPr>
          <a:lstStyle/>
          <a:p>
            <a:pPr marL="0" lvl="0" indent="0" algn="l" rtl="0">
              <a:lnSpc>
                <a:spcPct val="83000"/>
              </a:lnSpc>
              <a:spcBef>
                <a:spcPts val="0"/>
              </a:spcBef>
              <a:spcAft>
                <a:spcPts val="0"/>
              </a:spcAft>
              <a:buClr>
                <a:srgbClr val="313645"/>
              </a:buClr>
              <a:buSzPts val="2800"/>
              <a:buNone/>
            </a:pPr>
            <a:endParaRPr dirty="0"/>
          </a:p>
        </p:txBody>
      </p:sp>
      <p:sp>
        <p:nvSpPr>
          <p:cNvPr id="4" name="Arrow: Left 3">
            <a:extLst>
              <a:ext uri="{FF2B5EF4-FFF2-40B4-BE49-F238E27FC236}">
                <a16:creationId xmlns:a16="http://schemas.microsoft.com/office/drawing/2014/main" id="{BF69CDD5-C9C3-47B3-92C3-ACEFE119B93F}"/>
              </a:ext>
            </a:extLst>
          </p:cNvPr>
          <p:cNvSpPr/>
          <p:nvPr/>
        </p:nvSpPr>
        <p:spPr>
          <a:xfrm>
            <a:off x="3399120" y="2674504"/>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 name="Picture 2">
            <a:extLst>
              <a:ext uri="{FF2B5EF4-FFF2-40B4-BE49-F238E27FC236}">
                <a16:creationId xmlns:a16="http://schemas.microsoft.com/office/drawing/2014/main" id="{C7B62952-1BFC-4E67-82F3-9794FF7639A8}"/>
              </a:ext>
            </a:extLst>
          </p:cNvPr>
          <p:cNvPicPr>
            <a:picLocks noChangeAspect="1"/>
          </p:cNvPicPr>
          <p:nvPr/>
        </p:nvPicPr>
        <p:blipFill>
          <a:blip r:embed="rId3"/>
          <a:stretch>
            <a:fillRect/>
          </a:stretch>
        </p:blipFill>
        <p:spPr>
          <a:xfrm>
            <a:off x="1179078" y="1890445"/>
            <a:ext cx="2064145" cy="339109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6"/>
          <p:cNvSpPr txBox="1">
            <a:spLocks noGrp="1"/>
          </p:cNvSpPr>
          <p:nvPr>
            <p:ph type="body" idx="1"/>
          </p:nvPr>
        </p:nvSpPr>
        <p:spPr>
          <a:xfrm>
            <a:off x="3667027" y="5208998"/>
            <a:ext cx="3736491" cy="1208341"/>
          </a:xfrm>
          <a:prstGeom prst="rect">
            <a:avLst/>
          </a:prstGeom>
          <a:noFill/>
          <a:ln>
            <a:noFill/>
          </a:ln>
        </p:spPr>
        <p:txBody>
          <a:bodyPr spcFirstLastPara="1" wrap="square" lIns="91425" tIns="45700" rIns="91425" bIns="45700" anchor="t" anchorCtr="0">
            <a:noAutofit/>
          </a:bodyPr>
          <a:lstStyle/>
          <a:p>
            <a:pPr marL="0" lvl="0" indent="0" algn="l" rtl="0">
              <a:lnSpc>
                <a:spcPct val="83000"/>
              </a:lnSpc>
              <a:spcBef>
                <a:spcPts val="0"/>
              </a:spcBef>
              <a:spcAft>
                <a:spcPts val="0"/>
              </a:spcAft>
              <a:buClr>
                <a:srgbClr val="313645"/>
              </a:buClr>
              <a:buSzPts val="1800"/>
              <a:buNone/>
            </a:pPr>
            <a:r>
              <a:rPr lang="en-US" dirty="0"/>
              <a:t>(2 participants or more)</a:t>
            </a:r>
            <a:endParaRPr dirty="0"/>
          </a:p>
        </p:txBody>
      </p:sp>
      <p:sp>
        <p:nvSpPr>
          <p:cNvPr id="186" name="Google Shape;186;p6"/>
          <p:cNvSpPr txBox="1">
            <a:spLocks noGrp="1"/>
          </p:cNvSpPr>
          <p:nvPr>
            <p:ph type="body" idx="2"/>
          </p:nvPr>
        </p:nvSpPr>
        <p:spPr>
          <a:xfrm>
            <a:off x="1052660" y="1104909"/>
            <a:ext cx="6350858" cy="414338"/>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rgbClr val="2BA9B9"/>
              </a:buClr>
              <a:buSzPts val="2900"/>
              <a:buNone/>
            </a:pPr>
            <a:r>
              <a:rPr lang="en-US" dirty="0"/>
              <a:t>Pinning a video in Zoom</a:t>
            </a:r>
          </a:p>
        </p:txBody>
      </p:sp>
      <p:sp>
        <p:nvSpPr>
          <p:cNvPr id="187" name="Google Shape;187;p6"/>
          <p:cNvSpPr txBox="1">
            <a:spLocks noGrp="1"/>
          </p:cNvSpPr>
          <p:nvPr>
            <p:ph type="body" idx="3"/>
          </p:nvPr>
        </p:nvSpPr>
        <p:spPr>
          <a:xfrm>
            <a:off x="533977" y="2527444"/>
            <a:ext cx="7388225" cy="3724796"/>
          </a:xfrm>
          <a:prstGeom prst="rect">
            <a:avLst/>
          </a:prstGeom>
          <a:noFill/>
          <a:ln>
            <a:noFill/>
          </a:ln>
        </p:spPr>
        <p:txBody>
          <a:bodyPr spcFirstLastPara="1" wrap="square" lIns="91425" tIns="45700" rIns="91425" bIns="45700" anchor="t" anchorCtr="0">
            <a:noAutofit/>
          </a:bodyPr>
          <a:lstStyle/>
          <a:p>
            <a:pPr marL="0" lvl="0" indent="0" algn="l" rtl="0">
              <a:lnSpc>
                <a:spcPct val="83000"/>
              </a:lnSpc>
              <a:spcBef>
                <a:spcPts val="0"/>
              </a:spcBef>
              <a:spcAft>
                <a:spcPts val="0"/>
              </a:spcAft>
              <a:buClr>
                <a:srgbClr val="313645"/>
              </a:buClr>
              <a:buSzPts val="2800"/>
              <a:buNone/>
            </a:pPr>
            <a:r>
              <a:rPr lang="en-US" b="0" i="0" dirty="0">
                <a:solidFill>
                  <a:srgbClr val="414155"/>
                </a:solidFill>
                <a:effectLst/>
                <a:latin typeface="AlmadenSans"/>
              </a:rPr>
              <a:t>Pinning a screen allows you to disable active speaker view and watch a specific speaker. Pinning another user's video will only affect your local view in the Zoom Room, not the view of other participants, and it will not affect cloud recordings.</a:t>
            </a:r>
            <a:endParaRPr lang="en-US" dirty="0"/>
          </a:p>
        </p:txBody>
      </p:sp>
    </p:spTree>
    <p:extLst>
      <p:ext uri="{BB962C8B-B14F-4D97-AF65-F5344CB8AC3E}">
        <p14:creationId xmlns:p14="http://schemas.microsoft.com/office/powerpoint/2010/main" val="1427690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6"/>
          <p:cNvSpPr txBox="1">
            <a:spLocks noGrp="1"/>
          </p:cNvSpPr>
          <p:nvPr>
            <p:ph type="body" idx="1"/>
          </p:nvPr>
        </p:nvSpPr>
        <p:spPr>
          <a:xfrm>
            <a:off x="1461155" y="6031722"/>
            <a:ext cx="6553412" cy="330200"/>
          </a:xfrm>
          <a:prstGeom prst="rect">
            <a:avLst/>
          </a:prstGeom>
          <a:noFill/>
          <a:ln>
            <a:noFill/>
          </a:ln>
        </p:spPr>
        <p:txBody>
          <a:bodyPr spcFirstLastPara="1" wrap="square" lIns="91425" tIns="45700" rIns="91425" bIns="45700" anchor="t" anchorCtr="0">
            <a:noAutofit/>
          </a:bodyPr>
          <a:lstStyle/>
          <a:p>
            <a:pPr marL="0" lvl="0" indent="0" algn="l" rtl="0">
              <a:lnSpc>
                <a:spcPct val="83000"/>
              </a:lnSpc>
              <a:spcBef>
                <a:spcPts val="0"/>
              </a:spcBef>
              <a:spcAft>
                <a:spcPts val="0"/>
              </a:spcAft>
              <a:buClr>
                <a:srgbClr val="313645"/>
              </a:buClr>
              <a:buSzPts val="1800"/>
              <a:buNone/>
            </a:pPr>
            <a:endParaRPr dirty="0"/>
          </a:p>
        </p:txBody>
      </p:sp>
      <p:sp>
        <p:nvSpPr>
          <p:cNvPr id="186" name="Google Shape;186;p6"/>
          <p:cNvSpPr txBox="1">
            <a:spLocks noGrp="1"/>
          </p:cNvSpPr>
          <p:nvPr>
            <p:ph type="body" idx="2"/>
          </p:nvPr>
        </p:nvSpPr>
        <p:spPr>
          <a:xfrm>
            <a:off x="1052660" y="1104909"/>
            <a:ext cx="6350858" cy="414338"/>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rgbClr val="2BA9B9"/>
              </a:buClr>
              <a:buSzPts val="2900"/>
              <a:buNone/>
            </a:pPr>
            <a:r>
              <a:rPr lang="en-US" dirty="0"/>
              <a:t>Spotlighting a video in Zoom</a:t>
            </a:r>
            <a:endParaRPr dirty="0"/>
          </a:p>
        </p:txBody>
      </p:sp>
      <p:sp>
        <p:nvSpPr>
          <p:cNvPr id="187" name="Google Shape;187;p6"/>
          <p:cNvSpPr txBox="1">
            <a:spLocks noGrp="1"/>
          </p:cNvSpPr>
          <p:nvPr>
            <p:ph type="body" idx="3"/>
          </p:nvPr>
        </p:nvSpPr>
        <p:spPr>
          <a:xfrm>
            <a:off x="533976" y="3576299"/>
            <a:ext cx="7388225" cy="2553375"/>
          </a:xfrm>
          <a:prstGeom prst="rect">
            <a:avLst/>
          </a:prstGeom>
          <a:noFill/>
          <a:ln>
            <a:noFill/>
          </a:ln>
        </p:spPr>
        <p:txBody>
          <a:bodyPr spcFirstLastPara="1" wrap="square" lIns="91425" tIns="45700" rIns="91425" bIns="45700" anchor="t" anchorCtr="0">
            <a:noAutofit/>
          </a:bodyPr>
          <a:lstStyle/>
          <a:p>
            <a:pPr marL="0" lvl="0" indent="0" algn="l" rtl="0">
              <a:lnSpc>
                <a:spcPct val="83000"/>
              </a:lnSpc>
              <a:spcBef>
                <a:spcPts val="0"/>
              </a:spcBef>
              <a:spcAft>
                <a:spcPts val="0"/>
              </a:spcAft>
              <a:buClr>
                <a:srgbClr val="313645"/>
              </a:buClr>
              <a:buSzPts val="2800"/>
              <a:buNone/>
            </a:pPr>
            <a:endParaRPr dirty="0"/>
          </a:p>
        </p:txBody>
      </p:sp>
      <p:sp>
        <p:nvSpPr>
          <p:cNvPr id="4" name="Arrow: Left 3">
            <a:extLst>
              <a:ext uri="{FF2B5EF4-FFF2-40B4-BE49-F238E27FC236}">
                <a16:creationId xmlns:a16="http://schemas.microsoft.com/office/drawing/2014/main" id="{BF69CDD5-C9C3-47B3-92C3-ACEFE119B93F}"/>
              </a:ext>
            </a:extLst>
          </p:cNvPr>
          <p:cNvSpPr/>
          <p:nvPr/>
        </p:nvSpPr>
        <p:spPr>
          <a:xfrm>
            <a:off x="3536487" y="2948613"/>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 name="Picture 2">
            <a:extLst>
              <a:ext uri="{FF2B5EF4-FFF2-40B4-BE49-F238E27FC236}">
                <a16:creationId xmlns:a16="http://schemas.microsoft.com/office/drawing/2014/main" id="{A4F9D016-FE23-43D5-A1AA-9AB3399070CA}"/>
              </a:ext>
            </a:extLst>
          </p:cNvPr>
          <p:cNvPicPr>
            <a:picLocks noChangeAspect="1"/>
          </p:cNvPicPr>
          <p:nvPr/>
        </p:nvPicPr>
        <p:blipFill>
          <a:blip r:embed="rId3"/>
          <a:stretch>
            <a:fillRect/>
          </a:stretch>
        </p:blipFill>
        <p:spPr>
          <a:xfrm>
            <a:off x="1210684" y="1956035"/>
            <a:ext cx="2093247" cy="3438906"/>
          </a:xfrm>
          <a:prstGeom prst="rect">
            <a:avLst/>
          </a:prstGeom>
        </p:spPr>
      </p:pic>
    </p:spTree>
    <p:extLst>
      <p:ext uri="{BB962C8B-B14F-4D97-AF65-F5344CB8AC3E}">
        <p14:creationId xmlns:p14="http://schemas.microsoft.com/office/powerpoint/2010/main" val="860374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6"/>
          <p:cNvSpPr txBox="1">
            <a:spLocks noGrp="1"/>
          </p:cNvSpPr>
          <p:nvPr>
            <p:ph type="body" idx="1"/>
          </p:nvPr>
        </p:nvSpPr>
        <p:spPr>
          <a:xfrm>
            <a:off x="1461155" y="5393933"/>
            <a:ext cx="6553412" cy="967989"/>
          </a:xfrm>
          <a:prstGeom prst="rect">
            <a:avLst/>
          </a:prstGeom>
          <a:noFill/>
          <a:ln>
            <a:noFill/>
          </a:ln>
        </p:spPr>
        <p:txBody>
          <a:bodyPr spcFirstLastPara="1" wrap="square" lIns="91425" tIns="45700" rIns="91425" bIns="45700" anchor="t" anchorCtr="0">
            <a:noAutofit/>
          </a:bodyPr>
          <a:lstStyle/>
          <a:p>
            <a:pPr marL="0" lvl="0" indent="0" algn="l" rtl="0">
              <a:lnSpc>
                <a:spcPct val="83000"/>
              </a:lnSpc>
              <a:spcBef>
                <a:spcPts val="0"/>
              </a:spcBef>
              <a:spcAft>
                <a:spcPts val="0"/>
              </a:spcAft>
              <a:buClr>
                <a:srgbClr val="313645"/>
              </a:buClr>
              <a:buSzPts val="1800"/>
              <a:buNone/>
            </a:pPr>
            <a:r>
              <a:rPr lang="en-US" dirty="0"/>
              <a:t>(Spotlighting can be done during screen sharing)</a:t>
            </a:r>
            <a:endParaRPr dirty="0"/>
          </a:p>
        </p:txBody>
      </p:sp>
      <p:sp>
        <p:nvSpPr>
          <p:cNvPr id="186" name="Google Shape;186;p6"/>
          <p:cNvSpPr txBox="1">
            <a:spLocks noGrp="1"/>
          </p:cNvSpPr>
          <p:nvPr>
            <p:ph type="body" idx="2"/>
          </p:nvPr>
        </p:nvSpPr>
        <p:spPr>
          <a:xfrm>
            <a:off x="1052660" y="1104909"/>
            <a:ext cx="6350858" cy="414338"/>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rgbClr val="2BA9B9"/>
              </a:buClr>
              <a:buSzPts val="2900"/>
              <a:buNone/>
            </a:pPr>
            <a:r>
              <a:rPr lang="en-US" dirty="0"/>
              <a:t>Spotlighting a video in Zoom</a:t>
            </a:r>
            <a:endParaRPr dirty="0"/>
          </a:p>
        </p:txBody>
      </p:sp>
      <p:sp>
        <p:nvSpPr>
          <p:cNvPr id="187" name="Google Shape;187;p6"/>
          <p:cNvSpPr txBox="1">
            <a:spLocks noGrp="1"/>
          </p:cNvSpPr>
          <p:nvPr>
            <p:ph type="body" idx="3"/>
          </p:nvPr>
        </p:nvSpPr>
        <p:spPr>
          <a:xfrm>
            <a:off x="626341" y="2476073"/>
            <a:ext cx="7388225" cy="3720750"/>
          </a:xfrm>
          <a:prstGeom prst="rect">
            <a:avLst/>
          </a:prstGeom>
          <a:noFill/>
          <a:ln>
            <a:noFill/>
          </a:ln>
        </p:spPr>
        <p:txBody>
          <a:bodyPr spcFirstLastPara="1" wrap="square" lIns="91425" tIns="45700" rIns="91425" bIns="45700" anchor="t" anchorCtr="0">
            <a:noAutofit/>
          </a:bodyPr>
          <a:lstStyle/>
          <a:p>
            <a:pPr marL="0" lvl="0" indent="0" algn="l" rtl="0">
              <a:lnSpc>
                <a:spcPct val="83000"/>
              </a:lnSpc>
              <a:spcBef>
                <a:spcPts val="0"/>
              </a:spcBef>
              <a:spcAft>
                <a:spcPts val="0"/>
              </a:spcAft>
              <a:buClr>
                <a:srgbClr val="313645"/>
              </a:buClr>
              <a:buSzPts val="2800"/>
              <a:buNone/>
            </a:pPr>
            <a:r>
              <a:rPr lang="en-US" b="0" i="0" dirty="0">
                <a:solidFill>
                  <a:srgbClr val="414155"/>
                </a:solidFill>
                <a:effectLst/>
                <a:latin typeface="AlmadenSans"/>
              </a:rPr>
              <a:t>Spotlighting a video puts a user as the primary active speaker for all participants in the meeting and cloud recordings. To spotlight, you need at least 3 participants in the meeting with their videos on. Spotlighting can only be done by the host. </a:t>
            </a:r>
            <a:endParaRPr dirty="0"/>
          </a:p>
        </p:txBody>
      </p:sp>
    </p:spTree>
    <p:extLst>
      <p:ext uri="{BB962C8B-B14F-4D97-AF65-F5344CB8AC3E}">
        <p14:creationId xmlns:p14="http://schemas.microsoft.com/office/powerpoint/2010/main" val="3913020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7"/>
          <p:cNvSpPr txBox="1">
            <a:spLocks noGrp="1"/>
          </p:cNvSpPr>
          <p:nvPr>
            <p:ph type="body" idx="1"/>
          </p:nvPr>
        </p:nvSpPr>
        <p:spPr>
          <a:xfrm>
            <a:off x="913100" y="5924434"/>
            <a:ext cx="7046625" cy="330200"/>
          </a:xfrm>
          <a:prstGeom prst="rect">
            <a:avLst/>
          </a:prstGeom>
          <a:noFill/>
          <a:ln>
            <a:noFill/>
          </a:ln>
        </p:spPr>
        <p:txBody>
          <a:bodyPr spcFirstLastPara="1" wrap="square" lIns="91425" tIns="45700" rIns="91425" bIns="45700" anchor="t" anchorCtr="0">
            <a:noAutofit/>
          </a:bodyPr>
          <a:lstStyle/>
          <a:p>
            <a:pPr marL="0" lvl="0" indent="0" algn="l" rtl="0">
              <a:lnSpc>
                <a:spcPct val="83000"/>
              </a:lnSpc>
              <a:spcBef>
                <a:spcPts val="0"/>
              </a:spcBef>
              <a:spcAft>
                <a:spcPts val="0"/>
              </a:spcAft>
              <a:buClr>
                <a:srgbClr val="313645"/>
              </a:buClr>
              <a:buSzPts val="1800"/>
              <a:buNone/>
            </a:pPr>
            <a:r>
              <a:rPr lang="en-US" dirty="0"/>
              <a:t>(Pinning a video does not affect the cloud recording)</a:t>
            </a:r>
            <a:endParaRPr dirty="0"/>
          </a:p>
        </p:txBody>
      </p:sp>
      <p:sp>
        <p:nvSpPr>
          <p:cNvPr id="193" name="Google Shape;193;p7"/>
          <p:cNvSpPr txBox="1">
            <a:spLocks noGrp="1"/>
          </p:cNvSpPr>
          <p:nvPr>
            <p:ph type="body" idx="2"/>
          </p:nvPr>
        </p:nvSpPr>
        <p:spPr>
          <a:xfrm>
            <a:off x="410160" y="1283964"/>
            <a:ext cx="3870366" cy="414338"/>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rgbClr val="2BA9B9"/>
              </a:buClr>
              <a:buSzPts val="2900"/>
              <a:buNone/>
            </a:pPr>
            <a:r>
              <a:rPr lang="en-US" dirty="0"/>
              <a:t>Cloud Recordings</a:t>
            </a:r>
            <a:endParaRPr dirty="0"/>
          </a:p>
        </p:txBody>
      </p:sp>
      <p:sp>
        <p:nvSpPr>
          <p:cNvPr id="194" name="Google Shape;194;p7"/>
          <p:cNvSpPr txBox="1">
            <a:spLocks noGrp="1"/>
          </p:cNvSpPr>
          <p:nvPr>
            <p:ph type="body" idx="3"/>
          </p:nvPr>
        </p:nvSpPr>
        <p:spPr>
          <a:xfrm>
            <a:off x="410160" y="3034501"/>
            <a:ext cx="7470648" cy="2311924"/>
          </a:xfrm>
          <a:prstGeom prst="rect">
            <a:avLst/>
          </a:prstGeom>
          <a:noFill/>
          <a:ln>
            <a:noFill/>
          </a:ln>
        </p:spPr>
        <p:txBody>
          <a:bodyPr spcFirstLastPara="1" wrap="square" lIns="91425" tIns="45700" rIns="91425" bIns="45700" anchor="t" anchorCtr="0">
            <a:noAutofit/>
          </a:bodyPr>
          <a:lstStyle/>
          <a:p>
            <a:pPr marL="0" lvl="0" indent="0" algn="l" rtl="0">
              <a:lnSpc>
                <a:spcPct val="83000"/>
              </a:lnSpc>
              <a:spcBef>
                <a:spcPts val="0"/>
              </a:spcBef>
              <a:spcAft>
                <a:spcPts val="0"/>
              </a:spcAft>
              <a:buClr>
                <a:srgbClr val="313645"/>
              </a:buClr>
              <a:buSzPts val="2800"/>
              <a:buNone/>
            </a:pPr>
            <a:r>
              <a:rPr lang="en-US" dirty="0"/>
              <a:t>You can spotlight a video to only show a specific participant’s video in the cloud recording.</a:t>
            </a:r>
          </a:p>
          <a:p>
            <a:pPr marL="0" lvl="0" indent="0" algn="l" rtl="0">
              <a:lnSpc>
                <a:spcPct val="83000"/>
              </a:lnSpc>
              <a:spcBef>
                <a:spcPts val="0"/>
              </a:spcBef>
              <a:spcAft>
                <a:spcPts val="0"/>
              </a:spcAft>
              <a:buClr>
                <a:srgbClr val="313645"/>
              </a:buClr>
              <a:buSzPts val="2800"/>
              <a:buNone/>
            </a:pPr>
            <a:endParaRPr lang="en-US" dirty="0"/>
          </a:p>
          <a:p>
            <a:pPr marL="0" lvl="0" indent="0" algn="l" rtl="0">
              <a:lnSpc>
                <a:spcPct val="83000"/>
              </a:lnSpc>
              <a:spcBef>
                <a:spcPts val="0"/>
              </a:spcBef>
              <a:spcAft>
                <a:spcPts val="0"/>
              </a:spcAft>
              <a:buClr>
                <a:srgbClr val="313645"/>
              </a:buClr>
              <a:buSzPts val="2800"/>
              <a:buNone/>
            </a:pPr>
            <a:r>
              <a:rPr lang="en-US" dirty="0"/>
              <a:t>Cloud recordings will recognize and record up to 9 spotlighted participants in the Gallery View recording layout. </a:t>
            </a:r>
            <a:endParaRPr dirty="0"/>
          </a:p>
        </p:txBody>
      </p:sp>
      <p:pic>
        <p:nvPicPr>
          <p:cNvPr id="3" name="Picture 2">
            <a:extLst>
              <a:ext uri="{FF2B5EF4-FFF2-40B4-BE49-F238E27FC236}">
                <a16:creationId xmlns:a16="http://schemas.microsoft.com/office/drawing/2014/main" id="{F34819C3-1C0E-4266-AFB4-4F9BE2FAECF0}"/>
              </a:ext>
            </a:extLst>
          </p:cNvPr>
          <p:cNvPicPr>
            <a:picLocks noChangeAspect="1"/>
          </p:cNvPicPr>
          <p:nvPr/>
        </p:nvPicPr>
        <p:blipFill>
          <a:blip r:embed="rId3"/>
          <a:stretch>
            <a:fillRect/>
          </a:stretch>
        </p:blipFill>
        <p:spPr>
          <a:xfrm>
            <a:off x="913100" y="1910495"/>
            <a:ext cx="1956969" cy="532666"/>
          </a:xfrm>
          <a:prstGeom prst="rect">
            <a:avLst/>
          </a:prstGeom>
        </p:spPr>
      </p:pic>
    </p:spTree>
  </p:cSld>
  <p:clrMapOvr>
    <a:masterClrMapping/>
  </p:clrMapOvr>
</p:sld>
</file>

<file path=ppt/theme/theme1.xml><?xml version="1.0" encoding="utf-8"?>
<a:theme xmlns:a="http://schemas.openxmlformats.org/drawingml/2006/main" name="RRU PowerPoint 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Section divider opt 2">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Section divider opt 3">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Section divider opt 4">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Content with imag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Content custom imag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raditional Acknowledgemen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tent slid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itle Slide opt 2">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itle Slide opt 3">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itle Slide opt 4">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itle Slide opt 5">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Title Slide custom imag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Section divider opt 1">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256</TotalTime>
  <Words>479</Words>
  <Application>Microsoft Office PowerPoint</Application>
  <PresentationFormat>On-screen Show (4:3)</PresentationFormat>
  <Paragraphs>61</Paragraphs>
  <Slides>12</Slides>
  <Notes>12</Notes>
  <HiddenSlides>0</HiddenSlides>
  <MMClips>0</MMClips>
  <ScaleCrop>false</ScaleCrop>
  <HeadingPairs>
    <vt:vector size="6" baseType="variant">
      <vt:variant>
        <vt:lpstr>Fonts Used</vt:lpstr>
      </vt:variant>
      <vt:variant>
        <vt:i4>5</vt:i4>
      </vt:variant>
      <vt:variant>
        <vt:lpstr>Theme</vt:lpstr>
      </vt:variant>
      <vt:variant>
        <vt:i4>14</vt:i4>
      </vt:variant>
      <vt:variant>
        <vt:lpstr>Slide Titles</vt:lpstr>
      </vt:variant>
      <vt:variant>
        <vt:i4>12</vt:i4>
      </vt:variant>
    </vt:vector>
  </HeadingPairs>
  <TitlesOfParts>
    <vt:vector size="31" baseType="lpstr">
      <vt:lpstr>AlmadenSans</vt:lpstr>
      <vt:lpstr>Arial</vt:lpstr>
      <vt:lpstr>Calibri</vt:lpstr>
      <vt:lpstr>Noto Sans Symbols</vt:lpstr>
      <vt:lpstr>Verdana</vt:lpstr>
      <vt:lpstr>RRU PowerPoint Template</vt:lpstr>
      <vt:lpstr>Traditional Acknowledgement</vt:lpstr>
      <vt:lpstr>Content slides</vt:lpstr>
      <vt:lpstr>Title Slide opt 2</vt:lpstr>
      <vt:lpstr>Title Slide opt 3</vt:lpstr>
      <vt:lpstr>Title Slide opt 4</vt:lpstr>
      <vt:lpstr>Title Slide opt 5</vt:lpstr>
      <vt:lpstr>Title Slide custom image</vt:lpstr>
      <vt:lpstr>Section divider opt 1</vt:lpstr>
      <vt:lpstr>Section divider opt 2</vt:lpstr>
      <vt:lpstr>Section divider opt 3</vt:lpstr>
      <vt:lpstr>Section divider opt 4</vt:lpstr>
      <vt:lpstr>Content with image</vt:lpstr>
      <vt:lpstr>Content custom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HalcombSmith</dc:creator>
  <cp:lastModifiedBy>Lauren Stedman</cp:lastModifiedBy>
  <cp:revision>1</cp:revision>
  <dcterms:created xsi:type="dcterms:W3CDTF">2020-01-24T16:50:09Z</dcterms:created>
  <dcterms:modified xsi:type="dcterms:W3CDTF">2023-07-04T20:22:53Z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mpany (Local)">
    <vt:lpwstr>Royal Roads University</vt:lpwstr>
  </property>
  <property fmtid="{D5CDD505-2E9C-101B-9397-08002B2CF9AE}" pid="3" name="Retention Period">
    <vt:lpwstr>Long-Term</vt:lpwstr>
  </property>
</Properties>
</file>