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50" r:id="rId2"/>
    <p:sldMasterId id="2147483654" r:id="rId3"/>
    <p:sldMasterId id="2147483656" r:id="rId4"/>
    <p:sldMasterId id="2147483741" r:id="rId5"/>
    <p:sldMasterId id="2147483730" r:id="rId6"/>
    <p:sldMasterId id="2147483739" r:id="rId7"/>
    <p:sldMasterId id="2147483658" r:id="rId8"/>
    <p:sldMasterId id="2147483670" r:id="rId9"/>
    <p:sldMasterId id="2147483682" r:id="rId10"/>
    <p:sldMasterId id="2147483694" r:id="rId11"/>
    <p:sldMasterId id="2147483732" r:id="rId12"/>
    <p:sldMasterId id="2147483706" r:id="rId13"/>
    <p:sldMasterId id="2147483718" r:id="rId14"/>
    <p:sldMasterId id="2147483734" r:id="rId15"/>
  </p:sldMasterIdLst>
  <p:notesMasterIdLst>
    <p:notesMasterId r:id="rId27"/>
  </p:notesMasterIdLst>
  <p:handoutMasterIdLst>
    <p:handoutMasterId r:id="rId28"/>
  </p:handoutMasterIdLst>
  <p:sldIdLst>
    <p:sldId id="258" r:id="rId16"/>
    <p:sldId id="269" r:id="rId17"/>
    <p:sldId id="304" r:id="rId18"/>
    <p:sldId id="302" r:id="rId19"/>
    <p:sldId id="301" r:id="rId20"/>
    <p:sldId id="305" r:id="rId21"/>
    <p:sldId id="306" r:id="rId22"/>
    <p:sldId id="307" r:id="rId23"/>
    <p:sldId id="308" r:id="rId24"/>
    <p:sldId id="309" r:id="rId25"/>
    <p:sldId id="30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645"/>
    <a:srgbClr val="2BA9B9"/>
    <a:srgbClr val="252835"/>
    <a:srgbClr val="2EABBA"/>
    <a:srgbClr val="30A8B2"/>
    <a:srgbClr val="009D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9179" autoAdjust="0"/>
  </p:normalViewPr>
  <p:slideViewPr>
    <p:cSldViewPr snapToGrid="0" snapToObjects="1">
      <p:cViewPr varScale="1">
        <p:scale>
          <a:sx n="114" d="100"/>
          <a:sy n="114" d="100"/>
        </p:scale>
        <p:origin x="15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8" d="100"/>
          <a:sy n="88" d="100"/>
        </p:scale>
        <p:origin x="-387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9669F0-B897-4FEA-8FB3-4560A50CA4AA}" type="datetimeFigureOut">
              <a:rPr lang="en-US" smtClean="0"/>
              <a:t>10/5/2022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F3E023-B587-40E0-BA12-269F5A4E7240}" type="slidenum">
              <a:rPr lang="en-US" smtClean="0"/>
              <a:t>‹#›</a:t>
            </a:fld>
            <a:endParaRPr lang="en-US"/>
          </a:p>
        </p:txBody>
      </p:sp>
    </p:spTree>
    <p:extLst>
      <p:ext uri="{BB962C8B-B14F-4D97-AF65-F5344CB8AC3E}">
        <p14:creationId xmlns:p14="http://schemas.microsoft.com/office/powerpoint/2010/main" val="8877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C49751-F982-4BBC-B5E9-11519A936D13}" type="datetimeFigureOut">
              <a:rPr lang="en-US" smtClean="0"/>
              <a:t>10/5/2022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21C99C-756F-4199-93C1-06CD41658318}" type="slidenum">
              <a:rPr lang="en-US" smtClean="0"/>
              <a:t>‹#›</a:t>
            </a:fld>
            <a:endParaRPr lang="en-US"/>
          </a:p>
        </p:txBody>
      </p:sp>
    </p:spTree>
    <p:extLst>
      <p:ext uri="{BB962C8B-B14F-4D97-AF65-F5344CB8AC3E}">
        <p14:creationId xmlns:p14="http://schemas.microsoft.com/office/powerpoint/2010/main" val="38785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a:t>Title</a:t>
            </a:r>
            <a:r>
              <a:rPr lang="en-CA" b="1" baseline="0" dirty="0"/>
              <a:t> slides</a:t>
            </a:r>
            <a:endParaRPr lang="en-CA" b="1"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There are five</a:t>
            </a:r>
            <a:r>
              <a:rPr lang="en-CA" baseline="0" dirty="0"/>
              <a:t> different title slide image options. Text boxes can be customized or deleted.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Add a slide: Under the ‘Home’ menu, click on ‘New Slide’ and select the layout you would like to use.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Duplicate a slide: In the left navigation window, right-click on the slide you would like to duplicate and select ‘Duplicate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Delete a slide: In the left navigation window, right-click on the slide you would like to delete and select ‘Delete Slide’.</a:t>
            </a:r>
          </a:p>
        </p:txBody>
      </p:sp>
      <p:sp>
        <p:nvSpPr>
          <p:cNvPr id="4" name="Slide Number Placeholder 3"/>
          <p:cNvSpPr>
            <a:spLocks noGrp="1"/>
          </p:cNvSpPr>
          <p:nvPr>
            <p:ph type="sldNum" sz="quarter" idx="10"/>
          </p:nvPr>
        </p:nvSpPr>
        <p:spPr/>
        <p:txBody>
          <a:bodyPr/>
          <a:lstStyle/>
          <a:p>
            <a:fld id="{4621C99C-756F-4199-93C1-06CD41658318}" type="slidenum">
              <a:rPr lang="en-US" smtClean="0"/>
              <a:t>1</a:t>
            </a:fld>
            <a:endParaRPr lang="en-US"/>
          </a:p>
        </p:txBody>
      </p:sp>
    </p:spTree>
    <p:extLst>
      <p:ext uri="{BB962C8B-B14F-4D97-AF65-F5344CB8AC3E}">
        <p14:creationId xmlns:p14="http://schemas.microsoft.com/office/powerpoint/2010/main" val="297983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 1">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dirty="0"/>
              <a:t>SAMPLE</a:t>
            </a:r>
            <a:br>
              <a:rPr lang="en-US" dirty="0"/>
            </a:br>
            <a:r>
              <a:rPr lang="en-US" dirty="0"/>
              <a:t>PRESENTATION</a:t>
            </a:r>
            <a:br>
              <a:rPr lang="en-US" dirty="0"/>
            </a:br>
            <a:r>
              <a:rPr lang="en-US" dirty="0"/>
              <a:t>TITLE</a:t>
            </a:r>
          </a:p>
        </p:txBody>
      </p:sp>
      <p:sp>
        <p:nvSpPr>
          <p:cNvPr id="7"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a:t>Place for date, name of presenter, or sub-heading</a:t>
            </a:r>
          </a:p>
        </p:txBody>
      </p:sp>
    </p:spTree>
    <p:extLst>
      <p:ext uri="{BB962C8B-B14F-4D97-AF65-F5344CB8AC3E}">
        <p14:creationId xmlns:p14="http://schemas.microsoft.com/office/powerpoint/2010/main" val="119931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opt 2">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dirty="0"/>
              <a:t>SAMPLE SECTION DIVIDER</a:t>
            </a:r>
          </a:p>
        </p:txBody>
      </p:sp>
      <p:sp>
        <p:nvSpPr>
          <p:cNvPr id="10"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 quam dolor. </a:t>
            </a:r>
            <a:r>
              <a:rPr lang="en-US" dirty="0" err="1"/>
              <a:t>Donec</a:t>
            </a:r>
            <a:r>
              <a:rPr lang="en-US" dirty="0"/>
              <a:t> </a:t>
            </a:r>
            <a:r>
              <a:rPr lang="en-US" dirty="0" err="1"/>
              <a:t>luctus</a:t>
            </a:r>
            <a:r>
              <a:rPr lang="en-US" dirty="0"/>
              <a:t> </a:t>
            </a:r>
            <a:r>
              <a:rPr lang="en-US" dirty="0" err="1"/>
              <a:t>neque</a:t>
            </a:r>
            <a:r>
              <a:rPr lang="en-US" dirty="0"/>
              <a:t> dui.</a:t>
            </a:r>
          </a:p>
          <a:p>
            <a:pPr lvl="0"/>
            <a:endParaRPr lang="en-US" dirty="0"/>
          </a:p>
        </p:txBody>
      </p:sp>
    </p:spTree>
    <p:extLst>
      <p:ext uri="{BB962C8B-B14F-4D97-AF65-F5344CB8AC3E}">
        <p14:creationId xmlns:p14="http://schemas.microsoft.com/office/powerpoint/2010/main" val="191873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opt 3">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dirty="0"/>
              <a:t>SAMPLE SECTION DIVIDER</a:t>
            </a:r>
          </a:p>
        </p:txBody>
      </p:sp>
      <p:sp>
        <p:nvSpPr>
          <p:cNvPr id="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 quam dolor. </a:t>
            </a:r>
            <a:r>
              <a:rPr lang="en-US" dirty="0" err="1"/>
              <a:t>Donec</a:t>
            </a:r>
            <a:r>
              <a:rPr lang="en-US" dirty="0"/>
              <a:t> </a:t>
            </a:r>
            <a:r>
              <a:rPr lang="en-US" dirty="0" err="1"/>
              <a:t>luctus</a:t>
            </a:r>
            <a:r>
              <a:rPr lang="en-US" dirty="0"/>
              <a:t> </a:t>
            </a:r>
            <a:r>
              <a:rPr lang="en-US" dirty="0" err="1"/>
              <a:t>neque</a:t>
            </a:r>
            <a:r>
              <a:rPr lang="en-US" dirty="0"/>
              <a:t> dui.</a:t>
            </a:r>
          </a:p>
          <a:p>
            <a:pPr lvl="0"/>
            <a:endParaRPr lang="en-US" dirty="0"/>
          </a:p>
        </p:txBody>
      </p:sp>
    </p:spTree>
    <p:extLst>
      <p:ext uri="{BB962C8B-B14F-4D97-AF65-F5344CB8AC3E}">
        <p14:creationId xmlns:p14="http://schemas.microsoft.com/office/powerpoint/2010/main" val="167563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opt 4">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dirty="0"/>
              <a:t>SAMPLE SECTION DIVIDER</a:t>
            </a:r>
          </a:p>
        </p:txBody>
      </p:sp>
      <p:sp>
        <p:nvSpPr>
          <p:cNvPr id="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 quam dolor. </a:t>
            </a:r>
            <a:r>
              <a:rPr lang="en-US" dirty="0" err="1"/>
              <a:t>Donec</a:t>
            </a:r>
            <a:r>
              <a:rPr lang="en-US" dirty="0"/>
              <a:t> </a:t>
            </a:r>
            <a:r>
              <a:rPr lang="en-US" dirty="0" err="1"/>
              <a:t>luctus</a:t>
            </a:r>
            <a:r>
              <a:rPr lang="en-US" dirty="0"/>
              <a:t> </a:t>
            </a:r>
            <a:r>
              <a:rPr lang="en-US" dirty="0" err="1"/>
              <a:t>neque</a:t>
            </a:r>
            <a:r>
              <a:rPr lang="en-US" dirty="0"/>
              <a:t> dui.</a:t>
            </a:r>
          </a:p>
          <a:p>
            <a:pPr lvl="0"/>
            <a:endParaRPr lang="en-US" dirty="0"/>
          </a:p>
        </p:txBody>
      </p:sp>
    </p:spTree>
    <p:extLst>
      <p:ext uri="{BB962C8B-B14F-4D97-AF65-F5344CB8AC3E}">
        <p14:creationId xmlns:p14="http://schemas.microsoft.com/office/powerpoint/2010/main" val="11967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custom image">
    <p:spTree>
      <p:nvGrpSpPr>
        <p:cNvPr id="1" name=""/>
        <p:cNvGrpSpPr/>
        <p:nvPr/>
      </p:nvGrpSpPr>
      <p:grpSpPr>
        <a:xfrm>
          <a:off x="0" y="0"/>
          <a:ext cx="0" cy="0"/>
          <a:chOff x="0" y="0"/>
          <a:chExt cx="0" cy="0"/>
        </a:xfrm>
      </p:grpSpPr>
      <p:grpSp>
        <p:nvGrpSpPr>
          <p:cNvPr id="5" name="Group 4"/>
          <p:cNvGrpSpPr>
            <a:grpSpLocks noChangeAspect="1"/>
          </p:cNvGrpSpPr>
          <p:nvPr userDrawn="1"/>
        </p:nvGrpSpPr>
        <p:grpSpPr>
          <a:xfrm>
            <a:off x="0" y="0"/>
            <a:ext cx="6400800" cy="6858000"/>
            <a:chOff x="0" y="0"/>
            <a:chExt cx="6400800" cy="6858000"/>
          </a:xfrm>
          <a:solidFill>
            <a:srgbClr val="F0F1EE"/>
          </a:solidFill>
        </p:grpSpPr>
        <p:sp>
          <p:nvSpPr>
            <p:cNvPr id="6"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0" y="-1"/>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9"/>
          <p:cNvSpPr>
            <a:spLocks noGrp="1"/>
          </p:cNvSpPr>
          <p:nvPr>
            <p:ph type="pic" sz="quarter" idx="12"/>
          </p:nvPr>
        </p:nvSpPr>
        <p:spPr>
          <a:xfrm>
            <a:off x="3648870" y="-19050"/>
            <a:ext cx="5512578" cy="6891337"/>
          </a:xfrm>
          <a:custGeom>
            <a:avLst/>
            <a:gdLst>
              <a:gd name="connsiteX0" fmla="*/ 0 w 5554662"/>
              <a:gd name="connsiteY0" fmla="*/ 0 h 6858000"/>
              <a:gd name="connsiteX1" fmla="*/ 5554662 w 5554662"/>
              <a:gd name="connsiteY1" fmla="*/ 0 h 6858000"/>
              <a:gd name="connsiteX2" fmla="*/ 5554662 w 5554662"/>
              <a:gd name="connsiteY2" fmla="*/ 6858000 h 6858000"/>
              <a:gd name="connsiteX3" fmla="*/ 0 w 5554662"/>
              <a:gd name="connsiteY3" fmla="*/ 6858000 h 6858000"/>
              <a:gd name="connsiteX4" fmla="*/ 0 w 5554662"/>
              <a:gd name="connsiteY4" fmla="*/ 0 h 6858000"/>
              <a:gd name="connsiteX0" fmla="*/ 2819400 w 5554662"/>
              <a:gd name="connsiteY0" fmla="*/ 0 h 6867525"/>
              <a:gd name="connsiteX1" fmla="*/ 5554662 w 5554662"/>
              <a:gd name="connsiteY1" fmla="*/ 9525 h 6867525"/>
              <a:gd name="connsiteX2" fmla="*/ 5554662 w 5554662"/>
              <a:gd name="connsiteY2" fmla="*/ 6867525 h 6867525"/>
              <a:gd name="connsiteX3" fmla="*/ 0 w 5554662"/>
              <a:gd name="connsiteY3" fmla="*/ 6867525 h 6867525"/>
              <a:gd name="connsiteX4" fmla="*/ 2819400 w 5554662"/>
              <a:gd name="connsiteY4" fmla="*/ 0 h 6867525"/>
              <a:gd name="connsiteX0" fmla="*/ 2759869 w 5495131"/>
              <a:gd name="connsiteY0" fmla="*/ 0 h 6874669"/>
              <a:gd name="connsiteX1" fmla="*/ 5495131 w 5495131"/>
              <a:gd name="connsiteY1" fmla="*/ 9525 h 6874669"/>
              <a:gd name="connsiteX2" fmla="*/ 5495131 w 5495131"/>
              <a:gd name="connsiteY2" fmla="*/ 6867525 h 6874669"/>
              <a:gd name="connsiteX3" fmla="*/ 0 w 5495131"/>
              <a:gd name="connsiteY3" fmla="*/ 6874669 h 6874669"/>
              <a:gd name="connsiteX4" fmla="*/ 2759869 w 5495131"/>
              <a:gd name="connsiteY4" fmla="*/ 0 h 6874669"/>
              <a:gd name="connsiteX0" fmla="*/ 2759869 w 5507037"/>
              <a:gd name="connsiteY0" fmla="*/ 0 h 6881812"/>
              <a:gd name="connsiteX1" fmla="*/ 5495131 w 5507037"/>
              <a:gd name="connsiteY1" fmla="*/ 9525 h 6881812"/>
              <a:gd name="connsiteX2" fmla="*/ 5507037 w 5507037"/>
              <a:gd name="connsiteY2" fmla="*/ 6881812 h 6881812"/>
              <a:gd name="connsiteX3" fmla="*/ 0 w 5507037"/>
              <a:gd name="connsiteY3" fmla="*/ 6874669 h 6881812"/>
              <a:gd name="connsiteX4" fmla="*/ 2759869 w 5507037"/>
              <a:gd name="connsiteY4" fmla="*/ 0 h 6881812"/>
              <a:gd name="connsiteX0" fmla="*/ 2743200 w 5507037"/>
              <a:gd name="connsiteY0" fmla="*/ 0 h 6886574"/>
              <a:gd name="connsiteX1" fmla="*/ 5495131 w 5507037"/>
              <a:gd name="connsiteY1" fmla="*/ 14287 h 6886574"/>
              <a:gd name="connsiteX2" fmla="*/ 5507037 w 5507037"/>
              <a:gd name="connsiteY2" fmla="*/ 6886574 h 6886574"/>
              <a:gd name="connsiteX3" fmla="*/ 0 w 5507037"/>
              <a:gd name="connsiteY3" fmla="*/ 6879431 h 6886574"/>
              <a:gd name="connsiteX4" fmla="*/ 2743200 w 5507037"/>
              <a:gd name="connsiteY4" fmla="*/ 0 h 6886574"/>
              <a:gd name="connsiteX0" fmla="*/ 2743200 w 5512578"/>
              <a:gd name="connsiteY0" fmla="*/ 4763 h 6891337"/>
              <a:gd name="connsiteX1" fmla="*/ 5511800 w 5512578"/>
              <a:gd name="connsiteY1" fmla="*/ 0 h 6891337"/>
              <a:gd name="connsiteX2" fmla="*/ 5507037 w 5512578"/>
              <a:gd name="connsiteY2" fmla="*/ 6891337 h 6891337"/>
              <a:gd name="connsiteX3" fmla="*/ 0 w 5512578"/>
              <a:gd name="connsiteY3" fmla="*/ 6884194 h 6891337"/>
              <a:gd name="connsiteX4" fmla="*/ 2743200 w 5512578"/>
              <a:gd name="connsiteY4" fmla="*/ 4763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578" h="6891337">
                <a:moveTo>
                  <a:pt x="2743200" y="4763"/>
                </a:moveTo>
                <a:lnTo>
                  <a:pt x="5511800" y="0"/>
                </a:lnTo>
                <a:cubicBezTo>
                  <a:pt x="5515769" y="2290762"/>
                  <a:pt x="5503068" y="4600575"/>
                  <a:pt x="5507037" y="6891337"/>
                </a:cubicBezTo>
                <a:lnTo>
                  <a:pt x="0" y="6884194"/>
                </a:lnTo>
                <a:lnTo>
                  <a:pt x="2743200" y="4763"/>
                </a:lnTo>
                <a:close/>
              </a:path>
            </a:pathLst>
          </a:custGeom>
        </p:spPr>
        <p:txBody>
          <a:bodyPr/>
          <a:lstStyle/>
          <a:p>
            <a:endParaRPr lang="en-US"/>
          </a:p>
        </p:txBody>
      </p:sp>
      <p:pic>
        <p:nvPicPr>
          <p:cNvPr id="12" name="Picture 11"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sp>
        <p:nvSpPr>
          <p:cNvPr id="15"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dirty="0"/>
              <a:t>SAMPLE SECTION DIVIDER</a:t>
            </a:r>
          </a:p>
        </p:txBody>
      </p:sp>
      <p:sp>
        <p:nvSpPr>
          <p:cNvPr id="16"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 quam dolor. </a:t>
            </a:r>
            <a:r>
              <a:rPr lang="en-US" dirty="0" err="1"/>
              <a:t>Donec</a:t>
            </a:r>
            <a:r>
              <a:rPr lang="en-US" dirty="0"/>
              <a:t> </a:t>
            </a:r>
            <a:r>
              <a:rPr lang="en-US" dirty="0" err="1"/>
              <a:t>luctus</a:t>
            </a:r>
            <a:r>
              <a:rPr lang="en-US" dirty="0"/>
              <a:t> </a:t>
            </a:r>
            <a:r>
              <a:rPr lang="en-US" dirty="0" err="1"/>
              <a:t>neque</a:t>
            </a:r>
            <a:r>
              <a:rPr lang="en-US" dirty="0"/>
              <a:t> dui.</a:t>
            </a:r>
          </a:p>
          <a:p>
            <a:pPr lvl="0"/>
            <a:endParaRPr lang="en-US" dirty="0"/>
          </a:p>
        </p:txBody>
      </p:sp>
    </p:spTree>
    <p:extLst>
      <p:ext uri="{BB962C8B-B14F-4D97-AF65-F5344CB8AC3E}">
        <p14:creationId xmlns:p14="http://schemas.microsoft.com/office/powerpoint/2010/main" val="828230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12" name="Text Placeholder 11"/>
          <p:cNvSpPr>
            <a:spLocks noGrp="1"/>
          </p:cNvSpPr>
          <p:nvPr>
            <p:ph type="body" sz="quarter" idx="11" hasCustomPrompt="1"/>
          </p:nvPr>
        </p:nvSpPr>
        <p:spPr>
          <a:xfrm>
            <a:off x="641350" y="1943104"/>
            <a:ext cx="7388225" cy="1703610"/>
          </a:xfrm>
          <a:prstGeom prst="rect">
            <a:avLst/>
          </a:prstGeom>
        </p:spPr>
        <p:txBody>
          <a:bodyPr vert="horz"/>
          <a:lstStyle>
            <a:lvl1pPr marL="0" indent="0">
              <a:lnSpc>
                <a:spcPct val="83000"/>
              </a:lnSpc>
              <a:buNone/>
              <a:defRPr sz="28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p>
        </p:txBody>
      </p:sp>
    </p:spTree>
    <p:extLst>
      <p:ext uri="{BB962C8B-B14F-4D97-AF65-F5344CB8AC3E}">
        <p14:creationId xmlns:p14="http://schemas.microsoft.com/office/powerpoint/2010/main" val="161517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dirty="0"/>
              <a:t>Sample sub-head</a:t>
            </a:r>
          </a:p>
        </p:txBody>
      </p:sp>
      <p:sp>
        <p:nvSpPr>
          <p:cNvPr id="8"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9" name="Text Placeholder 11"/>
          <p:cNvSpPr>
            <a:spLocks noGrp="1"/>
          </p:cNvSpPr>
          <p:nvPr>
            <p:ph type="body" sz="quarter" idx="12" hasCustomPrompt="1"/>
          </p:nvPr>
        </p:nvSpPr>
        <p:spPr>
          <a:xfrm>
            <a:off x="641350" y="2360370"/>
            <a:ext cx="7388225" cy="1703610"/>
          </a:xfrm>
          <a:prstGeom prst="rect">
            <a:avLst/>
          </a:prstGeom>
        </p:spPr>
        <p:txBody>
          <a:bodyPr vert="horz"/>
          <a:lstStyle>
            <a:lvl1pPr marL="0" indent="0">
              <a:lnSpc>
                <a:spcPct val="83000"/>
              </a:lnSpc>
              <a:buNone/>
              <a:defRPr sz="28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p>
        </p:txBody>
      </p:sp>
    </p:spTree>
    <p:extLst>
      <p:ext uri="{BB962C8B-B14F-4D97-AF65-F5344CB8AC3E}">
        <p14:creationId xmlns:p14="http://schemas.microsoft.com/office/powerpoint/2010/main" val="406832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wo column">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6" name="Text Placeholder 11"/>
          <p:cNvSpPr>
            <a:spLocks noGrp="1"/>
          </p:cNvSpPr>
          <p:nvPr>
            <p:ph type="body" sz="quarter" idx="12" hasCustomPrompt="1"/>
          </p:nvPr>
        </p:nvSpPr>
        <p:spPr>
          <a:xfrm>
            <a:off x="641350" y="1943104"/>
            <a:ext cx="7388225" cy="3536040"/>
          </a:xfrm>
          <a:prstGeom prst="rect">
            <a:avLst/>
          </a:prstGeom>
        </p:spPr>
        <p:txBody>
          <a:bodyPr vert="horz" numCol="2" spcCol="259200"/>
          <a:lstStyle>
            <a:lvl1pPr marL="0" indent="0">
              <a:lnSpc>
                <a:spcPct val="83000"/>
              </a:lnSpc>
              <a:buNone/>
              <a:defRPr sz="28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 </a:t>
            </a:r>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 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r>
              <a:rPr lang="en-US" dirty="0"/>
              <a:t> </a:t>
            </a:r>
            <a:r>
              <a:rPr lang="en-US" dirty="0" err="1"/>
              <a:t>facilisis</a:t>
            </a:r>
            <a:r>
              <a:rPr lang="en-US" dirty="0"/>
              <a:t>, </a:t>
            </a:r>
            <a:r>
              <a:rPr lang="en-US" dirty="0" err="1"/>
              <a:t>eu</a:t>
            </a:r>
            <a:r>
              <a:rPr lang="en-US" dirty="0"/>
              <a:t> </a:t>
            </a:r>
            <a:r>
              <a:rPr lang="en-US" dirty="0" err="1"/>
              <a:t>ultricies</a:t>
            </a:r>
            <a:r>
              <a:rPr lang="en-US" dirty="0"/>
              <a:t> </a:t>
            </a:r>
            <a:r>
              <a:rPr lang="en-US" dirty="0" err="1"/>
              <a:t>mauris</a:t>
            </a:r>
            <a:r>
              <a:rPr lang="en-US" dirty="0"/>
              <a:t> </a:t>
            </a:r>
            <a:r>
              <a:rPr lang="en-US" dirty="0" err="1"/>
              <a:t>congue</a:t>
            </a:r>
            <a:r>
              <a:rPr lang="en-US" dirty="0"/>
              <a:t>. </a:t>
            </a:r>
            <a:r>
              <a:rPr lang="en-US" dirty="0" err="1"/>
              <a:t>Cras</a:t>
            </a:r>
            <a:r>
              <a:rPr lang="en-US" dirty="0"/>
              <a:t> non ante </a:t>
            </a:r>
            <a:r>
              <a:rPr lang="en-US" dirty="0" err="1"/>
              <a:t>sapien</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endParaRPr lang="en-US" dirty="0" err="1"/>
          </a:p>
        </p:txBody>
      </p:sp>
    </p:spTree>
    <p:extLst>
      <p:ext uri="{BB962C8B-B14F-4D97-AF65-F5344CB8AC3E}">
        <p14:creationId xmlns:p14="http://schemas.microsoft.com/office/powerpoint/2010/main" val="1920307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head two column">
    <p:spTree>
      <p:nvGrpSpPr>
        <p:cNvPr id="1" name=""/>
        <p:cNvGrpSpPr/>
        <p:nvPr/>
      </p:nvGrpSpPr>
      <p:grpSpPr>
        <a:xfrm>
          <a:off x="0" y="0"/>
          <a:ext cx="0" cy="0"/>
          <a:chOff x="0" y="0"/>
          <a:chExt cx="0" cy="0"/>
        </a:xfrm>
      </p:grpSpPr>
      <p:sp>
        <p:nvSpPr>
          <p:cNvPr id="5"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dirty="0"/>
              <a:t>Sample sub-head</a:t>
            </a:r>
          </a:p>
        </p:txBody>
      </p:sp>
      <p:sp>
        <p:nvSpPr>
          <p:cNvPr id="6"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7" name="Text Placeholder 11"/>
          <p:cNvSpPr>
            <a:spLocks noGrp="1"/>
          </p:cNvSpPr>
          <p:nvPr>
            <p:ph type="body" sz="quarter" idx="12" hasCustomPrompt="1"/>
          </p:nvPr>
        </p:nvSpPr>
        <p:spPr>
          <a:xfrm>
            <a:off x="641350" y="2360485"/>
            <a:ext cx="7388225" cy="3536040"/>
          </a:xfrm>
          <a:prstGeom prst="rect">
            <a:avLst/>
          </a:prstGeom>
        </p:spPr>
        <p:txBody>
          <a:bodyPr vert="horz" numCol="2" spcCol="259200"/>
          <a:lstStyle>
            <a:lvl1pPr marL="0" indent="0">
              <a:lnSpc>
                <a:spcPct val="83000"/>
              </a:lnSpc>
              <a:buNone/>
              <a:defRPr sz="28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 </a:t>
            </a:r>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 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r>
              <a:rPr lang="en-US" dirty="0"/>
              <a:t> </a:t>
            </a:r>
            <a:r>
              <a:rPr lang="en-US" dirty="0" err="1"/>
              <a:t>facilisis</a:t>
            </a:r>
            <a:r>
              <a:rPr lang="en-US" dirty="0"/>
              <a:t>, </a:t>
            </a:r>
            <a:r>
              <a:rPr lang="en-US" dirty="0" err="1"/>
              <a:t>eu</a:t>
            </a:r>
            <a:r>
              <a:rPr lang="en-US" dirty="0"/>
              <a:t> </a:t>
            </a:r>
            <a:r>
              <a:rPr lang="en-US" dirty="0" err="1"/>
              <a:t>ultricies</a:t>
            </a:r>
            <a:r>
              <a:rPr lang="en-US" dirty="0"/>
              <a:t> </a:t>
            </a:r>
            <a:r>
              <a:rPr lang="en-US" dirty="0" err="1"/>
              <a:t>mauris</a:t>
            </a:r>
            <a:r>
              <a:rPr lang="en-US" dirty="0"/>
              <a:t> </a:t>
            </a:r>
            <a:r>
              <a:rPr lang="en-US" dirty="0" err="1"/>
              <a:t>congue</a:t>
            </a:r>
            <a:r>
              <a:rPr lang="en-US" dirty="0"/>
              <a:t>. </a:t>
            </a:r>
            <a:r>
              <a:rPr lang="en-US" dirty="0" err="1"/>
              <a:t>Cras</a:t>
            </a:r>
            <a:r>
              <a:rPr lang="en-US" dirty="0"/>
              <a:t> non ante </a:t>
            </a:r>
            <a:r>
              <a:rPr lang="en-US" dirty="0" err="1"/>
              <a:t>sapien</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endParaRPr lang="en-US" dirty="0" err="1"/>
          </a:p>
        </p:txBody>
      </p:sp>
    </p:spTree>
    <p:extLst>
      <p:ext uri="{BB962C8B-B14F-4D97-AF65-F5344CB8AC3E}">
        <p14:creationId xmlns:p14="http://schemas.microsoft.com/office/powerpoint/2010/main" val="4238035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wo column bullets">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5" name="Text Placeholder 11"/>
          <p:cNvSpPr>
            <a:spLocks noGrp="1"/>
          </p:cNvSpPr>
          <p:nvPr>
            <p:ph type="body" sz="quarter" idx="12" hasCustomPrompt="1"/>
          </p:nvPr>
        </p:nvSpPr>
        <p:spPr>
          <a:xfrm>
            <a:off x="641451" y="1944476"/>
            <a:ext cx="7388225" cy="3536040"/>
          </a:xfrm>
          <a:prstGeom prst="rect">
            <a:avLst/>
          </a:prstGeom>
        </p:spPr>
        <p:txBody>
          <a:bodyPr vert="horz" numCol="2"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endParaRPr lang="en-US" dirty="0"/>
          </a:p>
          <a:p>
            <a:pPr lvl="0"/>
            <a:r>
              <a:rPr lang="en-US" dirty="0" err="1"/>
              <a:t>Lorem</a:t>
            </a:r>
            <a:r>
              <a:rPr lang="en-US" dirty="0"/>
              <a:t> </a:t>
            </a:r>
            <a:r>
              <a:rPr lang="en-US" dirty="0" err="1"/>
              <a:t>upsum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r>
              <a:rPr lang="en-US" dirty="0"/>
              <a:t> </a:t>
            </a:r>
          </a:p>
          <a:p>
            <a:pPr lvl="0"/>
            <a:endParaRPr lang="en-US" dirty="0" err="1"/>
          </a:p>
        </p:txBody>
      </p:sp>
    </p:spTree>
    <p:extLst>
      <p:ext uri="{BB962C8B-B14F-4D97-AF65-F5344CB8AC3E}">
        <p14:creationId xmlns:p14="http://schemas.microsoft.com/office/powerpoint/2010/main" val="82621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head two column bullets">
    <p:spTree>
      <p:nvGrpSpPr>
        <p:cNvPr id="1" name=""/>
        <p:cNvGrpSpPr/>
        <p:nvPr/>
      </p:nvGrpSpPr>
      <p:grpSpPr>
        <a:xfrm>
          <a:off x="0" y="0"/>
          <a:ext cx="0" cy="0"/>
          <a:chOff x="0" y="0"/>
          <a:chExt cx="0" cy="0"/>
        </a:xfrm>
      </p:grpSpPr>
      <p:sp>
        <p:nvSpPr>
          <p:cNvPr id="5" name="Text Placeholder 11"/>
          <p:cNvSpPr>
            <a:spLocks noGrp="1"/>
          </p:cNvSpPr>
          <p:nvPr>
            <p:ph type="body" sz="quarter" idx="12" hasCustomPrompt="1"/>
          </p:nvPr>
        </p:nvSpPr>
        <p:spPr>
          <a:xfrm>
            <a:off x="641451" y="2325458"/>
            <a:ext cx="7388225" cy="3536040"/>
          </a:xfrm>
          <a:prstGeom prst="rect">
            <a:avLst/>
          </a:prstGeom>
        </p:spPr>
        <p:txBody>
          <a:bodyPr vert="horz" numCol="2"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endParaRPr lang="en-US" dirty="0"/>
          </a:p>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r>
              <a:rPr lang="en-US" dirty="0"/>
              <a:t> </a:t>
            </a:r>
          </a:p>
          <a:p>
            <a:pPr lvl="0"/>
            <a:endParaRPr lang="en-US" dirty="0" err="1"/>
          </a:p>
        </p:txBody>
      </p:sp>
      <p:sp>
        <p:nvSpPr>
          <p:cNvPr id="6"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dirty="0"/>
              <a:t>Sample sub-head</a:t>
            </a:r>
          </a:p>
        </p:txBody>
      </p:sp>
      <p:sp>
        <p:nvSpPr>
          <p:cNvPr id="7"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Tree>
    <p:extLst>
      <p:ext uri="{BB962C8B-B14F-4D97-AF65-F5344CB8AC3E}">
        <p14:creationId xmlns:p14="http://schemas.microsoft.com/office/powerpoint/2010/main" val="21638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 2">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dirty="0"/>
              <a:t>SAMPLE</a:t>
            </a:r>
            <a:br>
              <a:rPr lang="en-US" dirty="0"/>
            </a:br>
            <a:r>
              <a:rPr lang="en-US" dirty="0"/>
              <a:t>PRESENTATION</a:t>
            </a:r>
            <a:br>
              <a:rPr lang="en-US" dirty="0"/>
            </a:br>
            <a:r>
              <a:rPr lang="en-US" dirty="0"/>
              <a:t>TITLE</a:t>
            </a:r>
          </a:p>
        </p:txBody>
      </p:sp>
      <p:sp>
        <p:nvSpPr>
          <p:cNvPr id="7"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a:t>Place for date, name of presenter, or sub-heading</a:t>
            </a:r>
          </a:p>
        </p:txBody>
      </p:sp>
    </p:spTree>
    <p:extLst>
      <p:ext uri="{BB962C8B-B14F-4D97-AF65-F5344CB8AC3E}">
        <p14:creationId xmlns:p14="http://schemas.microsoft.com/office/powerpoint/2010/main" val="2548108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6" name="Text Placeholder 11"/>
          <p:cNvSpPr>
            <a:spLocks noGrp="1"/>
          </p:cNvSpPr>
          <p:nvPr>
            <p:ph type="body" sz="quarter" idx="12" hasCustomPrompt="1"/>
          </p:nvPr>
        </p:nvSpPr>
        <p:spPr>
          <a:xfrm>
            <a:off x="641452" y="1944476"/>
            <a:ext cx="3912406" cy="4088024"/>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endParaRPr lang="en-US" dirty="0"/>
          </a:p>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endParaRPr lang="en-US" dirty="0" err="1"/>
          </a:p>
        </p:txBody>
      </p:sp>
    </p:spTree>
    <p:extLst>
      <p:ext uri="{BB962C8B-B14F-4D97-AF65-F5344CB8AC3E}">
        <p14:creationId xmlns:p14="http://schemas.microsoft.com/office/powerpoint/2010/main" val="49796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head with image">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6" name="Text Placeholder 2"/>
          <p:cNvSpPr>
            <a:spLocks noGrp="1"/>
          </p:cNvSpPr>
          <p:nvPr>
            <p:ph type="body" sz="quarter" idx="10"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dirty="0"/>
              <a:t>Sample sub-head</a:t>
            </a:r>
          </a:p>
        </p:txBody>
      </p:sp>
      <p:sp>
        <p:nvSpPr>
          <p:cNvPr id="10" name="Text Placeholder 11"/>
          <p:cNvSpPr>
            <a:spLocks noGrp="1"/>
          </p:cNvSpPr>
          <p:nvPr>
            <p:ph type="body" sz="quarter" idx="12" hasCustomPrompt="1"/>
          </p:nvPr>
        </p:nvSpPr>
        <p:spPr>
          <a:xfrm>
            <a:off x="641452" y="2325458"/>
            <a:ext cx="3912406" cy="3961042"/>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endParaRPr lang="en-US" dirty="0"/>
          </a:p>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endParaRPr lang="en-US" dirty="0" err="1"/>
          </a:p>
        </p:txBody>
      </p:sp>
    </p:spTree>
    <p:extLst>
      <p:ext uri="{BB962C8B-B14F-4D97-AF65-F5344CB8AC3E}">
        <p14:creationId xmlns:p14="http://schemas.microsoft.com/office/powerpoint/2010/main" val="556566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ustom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07063" y="0"/>
            <a:ext cx="3436937" cy="6858000"/>
          </a:xfrm>
          <a:prstGeom prst="rect">
            <a:avLst/>
          </a:prstGeom>
        </p:spPr>
        <p:txBody>
          <a:bodyPr/>
          <a:lstStyle/>
          <a:p>
            <a:endParaRPr lang="en-US"/>
          </a:p>
        </p:txBody>
      </p:sp>
      <p:sp>
        <p:nvSpPr>
          <p:cNvPr id="3" name="Rectangle 2"/>
          <p:cNvSpPr/>
          <p:nvPr userDrawn="1"/>
        </p:nvSpPr>
        <p:spPr>
          <a:xfrm>
            <a:off x="0" y="0"/>
            <a:ext cx="5707629" cy="6858000"/>
          </a:xfrm>
          <a:prstGeom prst="rect">
            <a:avLst/>
          </a:prstGeom>
          <a:solidFill>
            <a:srgbClr val="F0F1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11" name="Text Placeholder 11"/>
          <p:cNvSpPr>
            <a:spLocks noGrp="1"/>
          </p:cNvSpPr>
          <p:nvPr>
            <p:ph type="body" sz="quarter" idx="12" hasCustomPrompt="1"/>
          </p:nvPr>
        </p:nvSpPr>
        <p:spPr>
          <a:xfrm>
            <a:off x="641452" y="1944476"/>
            <a:ext cx="3912406" cy="4088024"/>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endParaRPr lang="en-US" dirty="0"/>
          </a:p>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endParaRPr lang="en-US" dirty="0" err="1"/>
          </a:p>
        </p:txBody>
      </p:sp>
    </p:spTree>
    <p:extLst>
      <p:ext uri="{BB962C8B-B14F-4D97-AF65-F5344CB8AC3E}">
        <p14:creationId xmlns:p14="http://schemas.microsoft.com/office/powerpoint/2010/main" val="3410696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head custom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07063" y="0"/>
            <a:ext cx="3436937" cy="6858000"/>
          </a:xfrm>
          <a:prstGeom prst="rect">
            <a:avLst/>
          </a:prstGeom>
        </p:spPr>
        <p:txBody>
          <a:bodyPr/>
          <a:lstStyle/>
          <a:p>
            <a:endParaRPr lang="en-US"/>
          </a:p>
        </p:txBody>
      </p:sp>
      <p:sp>
        <p:nvSpPr>
          <p:cNvPr id="3" name="Rectangle 2"/>
          <p:cNvSpPr/>
          <p:nvPr userDrawn="1"/>
        </p:nvSpPr>
        <p:spPr>
          <a:xfrm>
            <a:off x="0" y="0"/>
            <a:ext cx="5707629" cy="6858000"/>
          </a:xfrm>
          <a:prstGeom prst="rect">
            <a:avLst/>
          </a:prstGeom>
          <a:solidFill>
            <a:srgbClr val="F0F1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1"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8" name="Text Placeholder 2"/>
          <p:cNvSpPr>
            <a:spLocks noGrp="1"/>
          </p:cNvSpPr>
          <p:nvPr>
            <p:ph type="body" sz="quarter" idx="12" hasCustomPrompt="1"/>
          </p:nvPr>
        </p:nvSpPr>
        <p:spPr>
          <a:xfrm>
            <a:off x="641350" y="1979325"/>
            <a:ext cx="2470150" cy="330200"/>
          </a:xfrm>
          <a:prstGeom prst="rect">
            <a:avLst/>
          </a:prstGeom>
        </p:spPr>
        <p:txBody>
          <a:bodyPr vert="horz"/>
          <a:lstStyle>
            <a:lvl1pPr marL="0" indent="0">
              <a:lnSpc>
                <a:spcPct val="83000"/>
              </a:lnSpc>
              <a:spcBef>
                <a:spcPts val="0"/>
              </a:spcBef>
              <a:buNone/>
              <a:defRPr sz="1800" b="1" i="0" kern="100" spc="-70" baseline="0">
                <a:solidFill>
                  <a:srgbClr val="313645"/>
                </a:solidFill>
                <a:latin typeface="Verdana"/>
                <a:cs typeface="Verdana"/>
              </a:defRPr>
            </a:lvl1pPr>
          </a:lstStyle>
          <a:p>
            <a:pPr lvl="0"/>
            <a:r>
              <a:rPr lang="en-US" dirty="0"/>
              <a:t>Sample sub-head</a:t>
            </a:r>
          </a:p>
        </p:txBody>
      </p:sp>
      <p:sp>
        <p:nvSpPr>
          <p:cNvPr id="12" name="Text Placeholder 11"/>
          <p:cNvSpPr>
            <a:spLocks noGrp="1"/>
          </p:cNvSpPr>
          <p:nvPr>
            <p:ph type="body" sz="quarter" idx="13" hasCustomPrompt="1"/>
          </p:nvPr>
        </p:nvSpPr>
        <p:spPr>
          <a:xfrm>
            <a:off x="641452" y="2325458"/>
            <a:ext cx="3912406" cy="3961042"/>
          </a:xfrm>
          <a:prstGeom prst="rect">
            <a:avLst/>
          </a:prstGeom>
        </p:spPr>
        <p:txBody>
          <a:bodyPr vert="horz" numCol="1" spcCol="36000"/>
          <a:lstStyle>
            <a:lvl1pPr marL="234000" indent="-234000">
              <a:lnSpc>
                <a:spcPct val="83000"/>
              </a:lnSpc>
              <a:spcBef>
                <a:spcPts val="0"/>
              </a:spcBef>
              <a:spcAft>
                <a:spcPts val="400"/>
              </a:spcAft>
              <a:buSzPct val="65000"/>
              <a:buFont typeface="Wingdings" charset="2"/>
              <a:buChar char="§"/>
              <a:defRPr sz="20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p>
          <a:p>
            <a:pPr lvl="0"/>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a:t>
            </a:r>
          </a:p>
          <a:p>
            <a:pPr lvl="0"/>
            <a:r>
              <a:rPr lang="en-US" dirty="0"/>
              <a:t>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r>
              <a:rPr lang="en-US" dirty="0" err="1"/>
              <a:t>Duis</a:t>
            </a:r>
            <a:r>
              <a:rPr lang="en-US" dirty="0"/>
              <a:t> in </a:t>
            </a:r>
            <a:r>
              <a:rPr lang="en-US" dirty="0" err="1"/>
              <a:t>ornare</a:t>
            </a:r>
            <a:r>
              <a:rPr lang="en-US" dirty="0"/>
              <a:t> </a:t>
            </a:r>
            <a:r>
              <a:rPr lang="en-US" dirty="0" err="1"/>
              <a:t>nibh</a:t>
            </a:r>
            <a:r>
              <a:rPr lang="en-US" dirty="0"/>
              <a:t>.</a:t>
            </a:r>
          </a:p>
          <a:p>
            <a:pPr lvl="0"/>
            <a:r>
              <a:rPr lang="en-US" dirty="0" err="1"/>
              <a:t>Aenean</a:t>
            </a:r>
            <a:r>
              <a:rPr lang="en-US" dirty="0"/>
              <a:t> </a:t>
            </a:r>
            <a:r>
              <a:rPr lang="en-US" dirty="0" err="1"/>
              <a:t>elit</a:t>
            </a:r>
            <a:r>
              <a:rPr lang="en-US" dirty="0"/>
              <a:t> mi, </a:t>
            </a:r>
            <a:r>
              <a:rPr lang="en-US" dirty="0" err="1"/>
              <a:t>cursus</a:t>
            </a:r>
            <a:r>
              <a:rPr lang="en-US" dirty="0"/>
              <a:t> ac </a:t>
            </a:r>
            <a:r>
              <a:rPr lang="en-US" dirty="0" err="1"/>
              <a:t>elit</a:t>
            </a:r>
            <a:r>
              <a:rPr lang="en-US" dirty="0"/>
              <a:t> </a:t>
            </a:r>
            <a:r>
              <a:rPr lang="en-US" dirty="0" err="1"/>
              <a:t>eu</a:t>
            </a:r>
            <a:r>
              <a:rPr lang="en-US" dirty="0"/>
              <a:t>, </a:t>
            </a:r>
            <a:r>
              <a:rPr lang="en-US" dirty="0" err="1"/>
              <a:t>mollis</a:t>
            </a:r>
            <a:r>
              <a:rPr lang="en-US" dirty="0"/>
              <a:t> </a:t>
            </a:r>
            <a:r>
              <a:rPr lang="en-US" dirty="0" err="1"/>
              <a:t>vulputate</a:t>
            </a:r>
            <a:r>
              <a:rPr lang="en-US" dirty="0"/>
              <a:t> quam.</a:t>
            </a:r>
          </a:p>
          <a:p>
            <a:pPr lvl="0"/>
            <a:r>
              <a:rPr lang="en-US" dirty="0"/>
              <a:t>Nam id dictum </a:t>
            </a:r>
            <a:r>
              <a:rPr lang="en-US" dirty="0" err="1"/>
              <a:t>tellus</a:t>
            </a:r>
            <a:r>
              <a:rPr lang="en-US" dirty="0"/>
              <a:t>. </a:t>
            </a:r>
            <a:r>
              <a:rPr lang="en-US" dirty="0" err="1"/>
              <a:t>Duis</a:t>
            </a:r>
            <a:r>
              <a:rPr lang="en-US" dirty="0"/>
              <a:t> </a:t>
            </a:r>
            <a:r>
              <a:rPr lang="en-US" dirty="0" err="1"/>
              <a:t>accumsan</a:t>
            </a:r>
            <a:r>
              <a:rPr lang="en-US" dirty="0"/>
              <a:t> </a:t>
            </a:r>
            <a:r>
              <a:rPr lang="en-US" dirty="0" err="1"/>
              <a:t>ipsum</a:t>
            </a:r>
            <a:r>
              <a:rPr lang="en-US" dirty="0"/>
              <a:t> </a:t>
            </a:r>
            <a:r>
              <a:rPr lang="en-US" dirty="0" err="1"/>
              <a:t>vel</a:t>
            </a:r>
            <a:r>
              <a:rPr lang="en-US" dirty="0"/>
              <a:t> </a:t>
            </a:r>
            <a:r>
              <a:rPr lang="en-US" dirty="0" err="1"/>
              <a:t>mauris</a:t>
            </a:r>
            <a:endParaRPr lang="en-US" dirty="0"/>
          </a:p>
          <a:p>
            <a:pPr lvl="0"/>
            <a:r>
              <a:rPr lang="en-US" dirty="0" err="1"/>
              <a:t>Lorem</a:t>
            </a:r>
            <a:r>
              <a:rPr lang="en-US" dirty="0"/>
              <a:t> </a:t>
            </a:r>
            <a:r>
              <a:rPr lang="en-US" dirty="0" err="1"/>
              <a:t>ipsum</a:t>
            </a:r>
            <a:r>
              <a:rPr lang="en-US" dirty="0"/>
              <a:t> dolor sit </a:t>
            </a:r>
            <a:r>
              <a:rPr lang="en-US" dirty="0" err="1"/>
              <a:t>amet</a:t>
            </a:r>
            <a:r>
              <a:rPr lang="en-US" dirty="0"/>
              <a:t>,</a:t>
            </a:r>
          </a:p>
          <a:p>
            <a:pPr lvl="0"/>
            <a:r>
              <a:rPr lang="en-US" dirty="0" err="1"/>
              <a:t>Consectetur</a:t>
            </a:r>
            <a:r>
              <a:rPr lang="en-US" dirty="0"/>
              <a:t> </a:t>
            </a:r>
            <a:r>
              <a:rPr lang="en-US" dirty="0" err="1"/>
              <a:t>adipiscing</a:t>
            </a:r>
            <a:r>
              <a:rPr lang="en-US" dirty="0"/>
              <a:t> </a:t>
            </a:r>
            <a:r>
              <a:rPr lang="en-US" dirty="0" err="1"/>
              <a:t>elit</a:t>
            </a:r>
            <a:r>
              <a:rPr lang="en-US" dirty="0"/>
              <a:t>.</a:t>
            </a:r>
          </a:p>
          <a:p>
            <a:pPr lvl="0"/>
            <a:endParaRPr lang="en-US" dirty="0" err="1"/>
          </a:p>
        </p:txBody>
      </p:sp>
    </p:spTree>
    <p:extLst>
      <p:ext uri="{BB962C8B-B14F-4D97-AF65-F5344CB8AC3E}">
        <p14:creationId xmlns:p14="http://schemas.microsoft.com/office/powerpoint/2010/main" val="148752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dirty="0"/>
              <a:t>SAMPLE</a:t>
            </a:r>
            <a:br>
              <a:rPr lang="en-US" dirty="0"/>
            </a:br>
            <a:r>
              <a:rPr lang="en-US" dirty="0"/>
              <a:t>PRESENTATION</a:t>
            </a:r>
            <a:br>
              <a:rPr lang="en-US" dirty="0"/>
            </a:br>
            <a:r>
              <a:rPr lang="en-US" dirty="0"/>
              <a:t>TITLE</a:t>
            </a:r>
          </a:p>
        </p:txBody>
      </p:sp>
      <p:sp>
        <p:nvSpPr>
          <p:cNvPr id="9"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a:t>Place for date, name of presenter, or sub-heading</a:t>
            </a:r>
          </a:p>
        </p:txBody>
      </p:sp>
    </p:spTree>
    <p:extLst>
      <p:ext uri="{BB962C8B-B14F-4D97-AF65-F5344CB8AC3E}">
        <p14:creationId xmlns:p14="http://schemas.microsoft.com/office/powerpoint/2010/main" val="69180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 4">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dirty="0"/>
              <a:t>SAMPLE</a:t>
            </a:r>
            <a:br>
              <a:rPr lang="en-US" dirty="0"/>
            </a:br>
            <a:r>
              <a:rPr lang="en-US" dirty="0"/>
              <a:t>PRESENTATION</a:t>
            </a:r>
            <a:br>
              <a:rPr lang="en-US" dirty="0"/>
            </a:br>
            <a:r>
              <a:rPr lang="en-US" dirty="0"/>
              <a:t>TITLE</a:t>
            </a:r>
          </a:p>
        </p:txBody>
      </p:sp>
      <p:sp>
        <p:nvSpPr>
          <p:cNvPr id="9"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a:t>Place for date, name of presenter, or sub-heading</a:t>
            </a:r>
          </a:p>
        </p:txBody>
      </p:sp>
    </p:spTree>
    <p:extLst>
      <p:ext uri="{BB962C8B-B14F-4D97-AF65-F5344CB8AC3E}">
        <p14:creationId xmlns:p14="http://schemas.microsoft.com/office/powerpoint/2010/main" val="177922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 5">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dirty="0"/>
              <a:t>SAMPLE</a:t>
            </a:r>
            <a:br>
              <a:rPr lang="en-US" dirty="0"/>
            </a:br>
            <a:r>
              <a:rPr lang="en-US" dirty="0"/>
              <a:t>PRESENTATION</a:t>
            </a:r>
            <a:br>
              <a:rPr lang="en-US" dirty="0"/>
            </a:br>
            <a:r>
              <a:rPr lang="en-US" dirty="0"/>
              <a:t>TITLE</a:t>
            </a:r>
          </a:p>
        </p:txBody>
      </p:sp>
      <p:sp>
        <p:nvSpPr>
          <p:cNvPr id="5"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a:t>Place for date, name of presenter, or sub-heading</a:t>
            </a:r>
          </a:p>
        </p:txBody>
      </p:sp>
    </p:spTree>
    <p:extLst>
      <p:ext uri="{BB962C8B-B14F-4D97-AF65-F5344CB8AC3E}">
        <p14:creationId xmlns:p14="http://schemas.microsoft.com/office/powerpoint/2010/main" val="221677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imag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3648870" y="-19050"/>
            <a:ext cx="5512578" cy="6891337"/>
          </a:xfrm>
          <a:custGeom>
            <a:avLst/>
            <a:gdLst>
              <a:gd name="connsiteX0" fmla="*/ 0 w 5554662"/>
              <a:gd name="connsiteY0" fmla="*/ 0 h 6858000"/>
              <a:gd name="connsiteX1" fmla="*/ 5554662 w 5554662"/>
              <a:gd name="connsiteY1" fmla="*/ 0 h 6858000"/>
              <a:gd name="connsiteX2" fmla="*/ 5554662 w 5554662"/>
              <a:gd name="connsiteY2" fmla="*/ 6858000 h 6858000"/>
              <a:gd name="connsiteX3" fmla="*/ 0 w 5554662"/>
              <a:gd name="connsiteY3" fmla="*/ 6858000 h 6858000"/>
              <a:gd name="connsiteX4" fmla="*/ 0 w 5554662"/>
              <a:gd name="connsiteY4" fmla="*/ 0 h 6858000"/>
              <a:gd name="connsiteX0" fmla="*/ 2819400 w 5554662"/>
              <a:gd name="connsiteY0" fmla="*/ 0 h 6867525"/>
              <a:gd name="connsiteX1" fmla="*/ 5554662 w 5554662"/>
              <a:gd name="connsiteY1" fmla="*/ 9525 h 6867525"/>
              <a:gd name="connsiteX2" fmla="*/ 5554662 w 5554662"/>
              <a:gd name="connsiteY2" fmla="*/ 6867525 h 6867525"/>
              <a:gd name="connsiteX3" fmla="*/ 0 w 5554662"/>
              <a:gd name="connsiteY3" fmla="*/ 6867525 h 6867525"/>
              <a:gd name="connsiteX4" fmla="*/ 2819400 w 5554662"/>
              <a:gd name="connsiteY4" fmla="*/ 0 h 6867525"/>
              <a:gd name="connsiteX0" fmla="*/ 2759869 w 5495131"/>
              <a:gd name="connsiteY0" fmla="*/ 0 h 6874669"/>
              <a:gd name="connsiteX1" fmla="*/ 5495131 w 5495131"/>
              <a:gd name="connsiteY1" fmla="*/ 9525 h 6874669"/>
              <a:gd name="connsiteX2" fmla="*/ 5495131 w 5495131"/>
              <a:gd name="connsiteY2" fmla="*/ 6867525 h 6874669"/>
              <a:gd name="connsiteX3" fmla="*/ 0 w 5495131"/>
              <a:gd name="connsiteY3" fmla="*/ 6874669 h 6874669"/>
              <a:gd name="connsiteX4" fmla="*/ 2759869 w 5495131"/>
              <a:gd name="connsiteY4" fmla="*/ 0 h 6874669"/>
              <a:gd name="connsiteX0" fmla="*/ 2759869 w 5507037"/>
              <a:gd name="connsiteY0" fmla="*/ 0 h 6881812"/>
              <a:gd name="connsiteX1" fmla="*/ 5495131 w 5507037"/>
              <a:gd name="connsiteY1" fmla="*/ 9525 h 6881812"/>
              <a:gd name="connsiteX2" fmla="*/ 5507037 w 5507037"/>
              <a:gd name="connsiteY2" fmla="*/ 6881812 h 6881812"/>
              <a:gd name="connsiteX3" fmla="*/ 0 w 5507037"/>
              <a:gd name="connsiteY3" fmla="*/ 6874669 h 6881812"/>
              <a:gd name="connsiteX4" fmla="*/ 2759869 w 5507037"/>
              <a:gd name="connsiteY4" fmla="*/ 0 h 6881812"/>
              <a:gd name="connsiteX0" fmla="*/ 2743200 w 5507037"/>
              <a:gd name="connsiteY0" fmla="*/ 0 h 6886574"/>
              <a:gd name="connsiteX1" fmla="*/ 5495131 w 5507037"/>
              <a:gd name="connsiteY1" fmla="*/ 14287 h 6886574"/>
              <a:gd name="connsiteX2" fmla="*/ 5507037 w 5507037"/>
              <a:gd name="connsiteY2" fmla="*/ 6886574 h 6886574"/>
              <a:gd name="connsiteX3" fmla="*/ 0 w 5507037"/>
              <a:gd name="connsiteY3" fmla="*/ 6879431 h 6886574"/>
              <a:gd name="connsiteX4" fmla="*/ 2743200 w 5507037"/>
              <a:gd name="connsiteY4" fmla="*/ 0 h 6886574"/>
              <a:gd name="connsiteX0" fmla="*/ 2743200 w 5512578"/>
              <a:gd name="connsiteY0" fmla="*/ 4763 h 6891337"/>
              <a:gd name="connsiteX1" fmla="*/ 5511800 w 5512578"/>
              <a:gd name="connsiteY1" fmla="*/ 0 h 6891337"/>
              <a:gd name="connsiteX2" fmla="*/ 5507037 w 5512578"/>
              <a:gd name="connsiteY2" fmla="*/ 6891337 h 6891337"/>
              <a:gd name="connsiteX3" fmla="*/ 0 w 5512578"/>
              <a:gd name="connsiteY3" fmla="*/ 6884194 h 6891337"/>
              <a:gd name="connsiteX4" fmla="*/ 2743200 w 5512578"/>
              <a:gd name="connsiteY4" fmla="*/ 4763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578" h="6891337">
                <a:moveTo>
                  <a:pt x="2743200" y="4763"/>
                </a:moveTo>
                <a:lnTo>
                  <a:pt x="5511800" y="0"/>
                </a:lnTo>
                <a:cubicBezTo>
                  <a:pt x="5515769" y="2290762"/>
                  <a:pt x="5503068" y="4600575"/>
                  <a:pt x="5507037" y="6891337"/>
                </a:cubicBezTo>
                <a:lnTo>
                  <a:pt x="0" y="6884194"/>
                </a:lnTo>
                <a:lnTo>
                  <a:pt x="2743200" y="4763"/>
                </a:lnTo>
                <a:close/>
              </a:path>
            </a:pathLst>
          </a:custGeom>
        </p:spPr>
        <p:txBody>
          <a:bodyPr/>
          <a:lstStyle/>
          <a:p>
            <a:endParaRPr lang="en-US"/>
          </a:p>
        </p:txBody>
      </p:sp>
      <p:pic>
        <p:nvPicPr>
          <p:cNvPr id="5" name="Picture 4"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grpSp>
        <p:nvGrpSpPr>
          <p:cNvPr id="6" name="Group 5"/>
          <p:cNvGrpSpPr>
            <a:grpSpLocks noChangeAspect="1"/>
          </p:cNvGrpSpPr>
          <p:nvPr userDrawn="1"/>
        </p:nvGrpSpPr>
        <p:grpSpPr>
          <a:xfrm>
            <a:off x="0" y="0"/>
            <a:ext cx="6400800" cy="6858000"/>
            <a:chOff x="0" y="0"/>
            <a:chExt cx="6400800" cy="6858000"/>
          </a:xfrm>
          <a:solidFill>
            <a:srgbClr val="272B38"/>
          </a:solidFill>
        </p:grpSpPr>
        <p:sp>
          <p:nvSpPr>
            <p:cNvPr id="7"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 Placeholder 4"/>
          <p:cNvSpPr>
            <a:spLocks noGrp="1"/>
          </p:cNvSpPr>
          <p:nvPr>
            <p:ph type="body" sz="quarter" idx="10" hasCustomPrompt="1"/>
          </p:nvPr>
        </p:nvSpPr>
        <p:spPr>
          <a:xfrm>
            <a:off x="371605" y="2006839"/>
            <a:ext cx="4406190" cy="1487256"/>
          </a:xfrm>
          <a:prstGeom prst="rect">
            <a:avLst/>
          </a:prstGeom>
        </p:spPr>
        <p:txBody>
          <a:bodyPr vert="horz"/>
          <a:lstStyle>
            <a:lvl1pPr marL="0" indent="0">
              <a:lnSpc>
                <a:spcPct val="80000"/>
              </a:lnSpc>
              <a:spcBef>
                <a:spcPts val="0"/>
              </a:spcBef>
              <a:spcAft>
                <a:spcPts val="0"/>
              </a:spcAft>
              <a:buNone/>
              <a:defRPr sz="4000" b="1" i="0" kern="900" spc="-190">
                <a:solidFill>
                  <a:schemeClr val="bg1"/>
                </a:solidFill>
                <a:latin typeface="Verdana"/>
              </a:defRPr>
            </a:lvl1pPr>
          </a:lstStyle>
          <a:p>
            <a:pPr lvl="0"/>
            <a:r>
              <a:rPr lang="en-US" dirty="0"/>
              <a:t>SAMPLE</a:t>
            </a:r>
            <a:br>
              <a:rPr lang="en-US" dirty="0"/>
            </a:br>
            <a:r>
              <a:rPr lang="en-US" dirty="0"/>
              <a:t>PRESENTATION</a:t>
            </a:r>
            <a:br>
              <a:rPr lang="en-US" dirty="0"/>
            </a:br>
            <a:r>
              <a:rPr lang="en-US" dirty="0"/>
              <a:t>TITLE</a:t>
            </a:r>
          </a:p>
        </p:txBody>
      </p:sp>
      <p:sp>
        <p:nvSpPr>
          <p:cNvPr id="4" name="Text Placeholder 6"/>
          <p:cNvSpPr>
            <a:spLocks noGrp="1"/>
          </p:cNvSpPr>
          <p:nvPr>
            <p:ph type="body" sz="quarter" idx="11" hasCustomPrompt="1"/>
          </p:nvPr>
        </p:nvSpPr>
        <p:spPr>
          <a:xfrm>
            <a:off x="371605" y="3581860"/>
            <a:ext cx="2343204" cy="994060"/>
          </a:xfrm>
          <a:prstGeom prst="rect">
            <a:avLst/>
          </a:prstGeom>
        </p:spPr>
        <p:txBody>
          <a:bodyPr vert="horz"/>
          <a:lstStyle>
            <a:lvl1pPr marL="0" marR="0" indent="0" algn="l" defTabSz="457200" rtl="0" eaLnBrk="1" fontAlgn="auto" latinLnBrk="0" hangingPunct="1">
              <a:lnSpc>
                <a:spcPct val="80000"/>
              </a:lnSpc>
              <a:spcBef>
                <a:spcPts val="0"/>
              </a:spcBef>
              <a:spcAft>
                <a:spcPts val="0"/>
              </a:spcAft>
              <a:buClrTx/>
              <a:buSzTx/>
              <a:buFont typeface="Arial"/>
              <a:buNone/>
              <a:tabLst/>
              <a:defRPr sz="1800" spc="40" baseline="0">
                <a:solidFill>
                  <a:srgbClr val="2EABBA"/>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a:t>Place for date, name of presenter, or sub-heading</a:t>
            </a:r>
          </a:p>
        </p:txBody>
      </p:sp>
    </p:spTree>
    <p:extLst>
      <p:ext uri="{BB962C8B-B14F-4D97-AF65-F5344CB8AC3E}">
        <p14:creationId xmlns:p14="http://schemas.microsoft.com/office/powerpoint/2010/main" val="52409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 of Traditional Lands">
    <p:spTree>
      <p:nvGrpSpPr>
        <p:cNvPr id="1" name=""/>
        <p:cNvGrpSpPr/>
        <p:nvPr/>
      </p:nvGrpSpPr>
      <p:grpSpPr>
        <a:xfrm>
          <a:off x="0" y="0"/>
          <a:ext cx="0" cy="0"/>
          <a:chOff x="0" y="0"/>
          <a:chExt cx="0" cy="0"/>
        </a:xfrm>
      </p:grpSpPr>
      <p:pic>
        <p:nvPicPr>
          <p:cNvPr id="5" name="Picture 4" descr="16-3969_Corporate - Powerpoint Template Refresh_vector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2400" y="5486400"/>
            <a:ext cx="1371600" cy="1371600"/>
          </a:xfrm>
          <a:prstGeom prst="rect">
            <a:avLst/>
          </a:prstGeom>
        </p:spPr>
      </p:pic>
      <p:sp>
        <p:nvSpPr>
          <p:cNvPr id="9" name="TextBox 8"/>
          <p:cNvSpPr txBox="1"/>
          <p:nvPr userDrawn="1"/>
        </p:nvSpPr>
        <p:spPr>
          <a:xfrm>
            <a:off x="371605" y="1713131"/>
            <a:ext cx="4275210" cy="4801314"/>
          </a:xfrm>
          <a:prstGeom prst="rect">
            <a:avLst/>
          </a:prstGeom>
          <a:noFill/>
        </p:spPr>
        <p:txBody>
          <a:bodyPr wrap="square" rtlCol="0">
            <a:spAutoFit/>
          </a:bodyPr>
          <a:lstStyle/>
          <a:p>
            <a:r>
              <a:rPr lang="en-US" sz="1800" b="0" i="0" u="none" strike="noStrike" kern="1200" baseline="0" dirty="0">
                <a:solidFill>
                  <a:srgbClr val="313645"/>
                </a:solidFill>
                <a:latin typeface="+mn-lt"/>
                <a:ea typeface="+mn-ea"/>
                <a:cs typeface="+mn-cs"/>
              </a:rPr>
              <a:t>Royal Roads University acknowledges that the campus is located on the traditional lands of the Xwsepsum (Esquimalt) and </a:t>
            </a:r>
            <a:r>
              <a:rPr lang="en-US" sz="1800" b="0" i="0" u="none" strike="noStrike" kern="1200" baseline="0" dirty="0" err="1">
                <a:solidFill>
                  <a:srgbClr val="313645"/>
                </a:solidFill>
                <a:latin typeface="+mn-lt"/>
                <a:ea typeface="+mn-ea"/>
                <a:cs typeface="+mn-cs"/>
              </a:rPr>
              <a:t>Lekwungen</a:t>
            </a:r>
            <a:r>
              <a:rPr lang="en-US" sz="1800" b="0" i="0" u="none" strike="noStrike" kern="1200" baseline="0" dirty="0">
                <a:solidFill>
                  <a:srgbClr val="313645"/>
                </a:solidFill>
                <a:latin typeface="+mn-lt"/>
                <a:ea typeface="+mn-ea"/>
                <a:cs typeface="+mn-cs"/>
              </a:rPr>
              <a:t> (Songhees) ancestors and families who have lived here for thousands </a:t>
            </a:r>
          </a:p>
          <a:p>
            <a:r>
              <a:rPr lang="en-US" sz="1800" b="0" i="0" u="none" strike="noStrike" kern="1200" baseline="0" dirty="0">
                <a:solidFill>
                  <a:srgbClr val="313645"/>
                </a:solidFill>
                <a:latin typeface="+mn-lt"/>
                <a:ea typeface="+mn-ea"/>
                <a:cs typeface="+mn-cs"/>
              </a:rPr>
              <a:t>of years.</a:t>
            </a:r>
          </a:p>
          <a:p>
            <a:r>
              <a:rPr lang="en-US" sz="1800" b="0" i="0" u="none" strike="noStrike" kern="1200" baseline="0" dirty="0">
                <a:solidFill>
                  <a:srgbClr val="313645"/>
                </a:solidFill>
                <a:latin typeface="+mn-lt"/>
                <a:ea typeface="+mn-ea"/>
                <a:cs typeface="+mn-cs"/>
              </a:rPr>
              <a:t> </a:t>
            </a:r>
            <a:endParaRPr lang="en-CA" sz="1800" b="0" i="0" u="none" strike="noStrike" kern="1200" baseline="0" dirty="0">
              <a:solidFill>
                <a:srgbClr val="313645"/>
              </a:solidFill>
              <a:latin typeface="+mn-lt"/>
              <a:ea typeface="+mn-ea"/>
              <a:cs typeface="+mn-cs"/>
            </a:endParaRPr>
          </a:p>
          <a:p>
            <a:r>
              <a:rPr lang="en-US" sz="1800" b="0" i="0" u="none" strike="noStrike" kern="1200" baseline="0" dirty="0">
                <a:solidFill>
                  <a:srgbClr val="313645"/>
                </a:solidFill>
                <a:latin typeface="+mn-lt"/>
                <a:ea typeface="+mn-ea"/>
                <a:cs typeface="+mn-cs"/>
              </a:rPr>
              <a:t>This land has been part of the fabric of the life of Indigenous communities long before Hatley Castle was built, and it will be long into the future. It is with gratitude that we now learn and work here, where the past, present and future of Indigenous and</a:t>
            </a:r>
            <a:br>
              <a:rPr lang="en-US" sz="1800" b="0" i="0" u="none" strike="noStrike" kern="1200" baseline="0" dirty="0">
                <a:solidFill>
                  <a:srgbClr val="313645"/>
                </a:solidFill>
                <a:latin typeface="+mn-lt"/>
                <a:ea typeface="+mn-ea"/>
                <a:cs typeface="+mn-cs"/>
              </a:rPr>
            </a:br>
            <a:r>
              <a:rPr lang="en-US" sz="1800" b="0" i="0" u="none" strike="noStrike" kern="1200" baseline="0" dirty="0">
                <a:solidFill>
                  <a:srgbClr val="313645"/>
                </a:solidFill>
                <a:latin typeface="+mn-lt"/>
                <a:ea typeface="+mn-ea"/>
                <a:cs typeface="+mn-cs"/>
              </a:rPr>
              <a:t>non-Indigenous students, faculty and</a:t>
            </a:r>
            <a:br>
              <a:rPr lang="en-US" sz="1800" b="0" i="0" u="none" strike="noStrike" kern="1200" baseline="0" dirty="0">
                <a:solidFill>
                  <a:srgbClr val="313645"/>
                </a:solidFill>
                <a:latin typeface="+mn-lt"/>
                <a:ea typeface="+mn-ea"/>
                <a:cs typeface="+mn-cs"/>
              </a:rPr>
            </a:br>
            <a:r>
              <a:rPr lang="en-US" sz="1800" b="0" i="0" u="none" strike="noStrike" kern="1200" baseline="0" dirty="0">
                <a:solidFill>
                  <a:srgbClr val="313645"/>
                </a:solidFill>
                <a:latin typeface="+mn-lt"/>
                <a:ea typeface="+mn-ea"/>
                <a:cs typeface="+mn-cs"/>
              </a:rPr>
              <a:t>staff come together.</a:t>
            </a:r>
            <a:endParaRPr lang="en-CA" sz="1800" b="0" i="0" u="none" strike="noStrike" kern="1200" baseline="0" dirty="0">
              <a:solidFill>
                <a:srgbClr val="313645"/>
              </a:solidFill>
              <a:latin typeface="+mn-lt"/>
              <a:ea typeface="+mn-ea"/>
              <a:cs typeface="+mn-cs"/>
            </a:endParaRPr>
          </a:p>
          <a:p>
            <a:endParaRPr lang="en-US" sz="1800" b="0" i="0" u="none" strike="noStrike" kern="1200" baseline="0" dirty="0">
              <a:solidFill>
                <a:srgbClr val="313645"/>
              </a:solidFill>
              <a:latin typeface="+mn-lt"/>
              <a:ea typeface="+mn-ea"/>
              <a:cs typeface="+mn-cs"/>
            </a:endParaRPr>
          </a:p>
          <a:p>
            <a:r>
              <a:rPr lang="en-US" sz="1800" b="0" i="0" u="none" strike="noStrike" kern="1200" baseline="0" dirty="0" err="1">
                <a:solidFill>
                  <a:srgbClr val="313645"/>
                </a:solidFill>
                <a:latin typeface="+mn-lt"/>
                <a:ea typeface="+mn-ea"/>
                <a:cs typeface="+mn-cs"/>
              </a:rPr>
              <a:t>Hay'sxw'qa</a:t>
            </a:r>
            <a:r>
              <a:rPr lang="en-US" sz="1800" b="0" i="0" u="none" strike="noStrike" kern="1200" baseline="0" dirty="0">
                <a:solidFill>
                  <a:srgbClr val="313645"/>
                </a:solidFill>
                <a:latin typeface="+mn-lt"/>
                <a:ea typeface="+mn-ea"/>
                <a:cs typeface="+mn-cs"/>
              </a:rPr>
              <a:t> </a:t>
            </a:r>
            <a:r>
              <a:rPr lang="en-US" sz="1800" b="0" i="0" u="none" strike="noStrike" kern="1200" baseline="0" dirty="0" err="1">
                <a:solidFill>
                  <a:srgbClr val="313645"/>
                </a:solidFill>
                <a:latin typeface="+mn-lt"/>
                <a:ea typeface="+mn-ea"/>
                <a:cs typeface="+mn-cs"/>
              </a:rPr>
              <a:t>si'em</a:t>
            </a:r>
            <a:r>
              <a:rPr lang="en-US" sz="1800" b="0" i="0" u="none" strike="noStrike" kern="1200" baseline="0" dirty="0">
                <a:solidFill>
                  <a:srgbClr val="313645"/>
                </a:solidFill>
                <a:latin typeface="+mn-lt"/>
                <a:ea typeface="+mn-ea"/>
                <a:cs typeface="+mn-cs"/>
              </a:rPr>
              <a:t>!</a:t>
            </a:r>
            <a:endParaRPr lang="en-CA" sz="1800" b="0" i="0" u="none" strike="noStrike" kern="1200" baseline="0" dirty="0">
              <a:solidFill>
                <a:srgbClr val="313645"/>
              </a:solidFill>
              <a:latin typeface="+mn-lt"/>
              <a:ea typeface="+mn-ea"/>
              <a:cs typeface="+mn-cs"/>
            </a:endParaRPr>
          </a:p>
        </p:txBody>
      </p:sp>
      <p:sp>
        <p:nvSpPr>
          <p:cNvPr id="11" name="Rectangle 10"/>
          <p:cNvSpPr/>
          <p:nvPr userDrawn="1"/>
        </p:nvSpPr>
        <p:spPr>
          <a:xfrm>
            <a:off x="371605" y="731818"/>
            <a:ext cx="4406190" cy="830997"/>
          </a:xfrm>
          <a:prstGeom prst="rect">
            <a:avLst/>
          </a:prstGeom>
        </p:spPr>
        <p:txBody>
          <a:bodyPr wrap="square">
            <a:spAutoFit/>
          </a:bodyPr>
          <a:lstStyle/>
          <a:p>
            <a:r>
              <a:rPr lang="en-US" sz="2400" b="1" i="0" u="none" strike="noStrike" kern="1200" baseline="0" dirty="0">
                <a:solidFill>
                  <a:srgbClr val="2BA9B9"/>
                </a:solidFill>
                <a:latin typeface="Verdana" panose="020B0604030504040204" pitchFamily="34" charset="0"/>
                <a:ea typeface="Verdana" panose="020B0604030504040204" pitchFamily="34" charset="0"/>
                <a:cs typeface="Verdana" panose="020B0604030504040204" pitchFamily="34" charset="0"/>
              </a:rPr>
              <a:t>ACKNOWLEDGMENT OF TRADITIONAL LANDS</a:t>
            </a:r>
          </a:p>
        </p:txBody>
      </p:sp>
    </p:spTree>
    <p:extLst>
      <p:ext uri="{BB962C8B-B14F-4D97-AF65-F5344CB8AC3E}">
        <p14:creationId xmlns:p14="http://schemas.microsoft.com/office/powerpoint/2010/main" val="268024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10160" y="1283964"/>
            <a:ext cx="3870366" cy="414338"/>
          </a:xfrm>
          <a:prstGeom prst="rect">
            <a:avLst/>
          </a:prstGeom>
        </p:spPr>
        <p:txBody>
          <a:bodyPr vert="horz"/>
          <a:lstStyle>
            <a:lvl1pPr marL="0" indent="0">
              <a:lnSpc>
                <a:spcPct val="80000"/>
              </a:lnSpc>
              <a:spcBef>
                <a:spcPts val="0"/>
              </a:spcBef>
              <a:buNone/>
              <a:defRPr sz="2900" b="1" i="0" kern="900" spc="-180" baseline="0">
                <a:solidFill>
                  <a:srgbClr val="2BA9B9"/>
                </a:solidFill>
                <a:latin typeface="Verdana"/>
              </a:defRPr>
            </a:lvl1pPr>
          </a:lstStyle>
          <a:p>
            <a:pPr lvl="0"/>
            <a:r>
              <a:rPr lang="en-US" dirty="0"/>
              <a:t>SAMPLE HEADLINE</a:t>
            </a:r>
          </a:p>
        </p:txBody>
      </p:sp>
      <p:sp>
        <p:nvSpPr>
          <p:cNvPr id="12" name="Text Placeholder 11"/>
          <p:cNvSpPr>
            <a:spLocks noGrp="1"/>
          </p:cNvSpPr>
          <p:nvPr>
            <p:ph type="body" sz="quarter" idx="11" hasCustomPrompt="1"/>
          </p:nvPr>
        </p:nvSpPr>
        <p:spPr>
          <a:xfrm>
            <a:off x="641350" y="1943104"/>
            <a:ext cx="7388225" cy="1703610"/>
          </a:xfrm>
          <a:prstGeom prst="rect">
            <a:avLst/>
          </a:prstGeom>
        </p:spPr>
        <p:txBody>
          <a:bodyPr vert="horz"/>
          <a:lstStyle>
            <a:lvl1pPr marL="0" indent="0">
              <a:lnSpc>
                <a:spcPct val="83000"/>
              </a:lnSpc>
              <a:buNone/>
              <a:defRPr sz="2800" kern="800" spc="-30" baseline="0">
                <a:solidFill>
                  <a:srgbClr val="313645"/>
                </a:solidFill>
                <a:latin typeface="+mn-l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vehicula</a:t>
            </a:r>
            <a:r>
              <a:rPr lang="en-US" dirty="0"/>
              <a:t> </a:t>
            </a:r>
            <a:r>
              <a:rPr lang="en-US" dirty="0" err="1"/>
              <a:t>justo</a:t>
            </a:r>
            <a:r>
              <a:rPr lang="en-US" dirty="0"/>
              <a:t> non ligula </a:t>
            </a:r>
            <a:r>
              <a:rPr lang="en-US" dirty="0" err="1"/>
              <a:t>bibendum</a:t>
            </a:r>
            <a:r>
              <a:rPr lang="en-US" dirty="0"/>
              <a:t> </a:t>
            </a:r>
            <a:r>
              <a:rPr lang="en-US" dirty="0" err="1"/>
              <a:t>laoreet</a:t>
            </a:r>
            <a:r>
              <a:rPr lang="en-US" dirty="0"/>
              <a:t>. </a:t>
            </a:r>
            <a:r>
              <a:rPr lang="en-US" dirty="0" err="1"/>
              <a:t>Etiam</a:t>
            </a:r>
            <a:r>
              <a:rPr lang="en-US" dirty="0"/>
              <a:t> </a:t>
            </a:r>
            <a:r>
              <a:rPr lang="en-US" dirty="0" err="1"/>
              <a:t>gravida</a:t>
            </a:r>
            <a:r>
              <a:rPr lang="en-US" dirty="0"/>
              <a:t> </a:t>
            </a:r>
            <a:r>
              <a:rPr lang="en-US" dirty="0" err="1"/>
              <a:t>interdum</a:t>
            </a:r>
            <a:r>
              <a:rPr lang="en-US" dirty="0"/>
              <a:t> </a:t>
            </a:r>
            <a:r>
              <a:rPr lang="en-US" dirty="0" err="1"/>
              <a:t>bibendum</a:t>
            </a:r>
            <a:r>
              <a:rPr lang="en-US" dirty="0"/>
              <a:t>. Integer </a:t>
            </a:r>
            <a:r>
              <a:rPr lang="en-US" dirty="0" err="1"/>
              <a:t>porta</a:t>
            </a:r>
            <a:r>
              <a:rPr lang="en-US" dirty="0"/>
              <a:t> id </a:t>
            </a:r>
            <a:r>
              <a:rPr lang="en-US" dirty="0" err="1"/>
              <a:t>tortor</a:t>
            </a:r>
            <a:r>
              <a:rPr lang="en-US" dirty="0"/>
              <a:t> sit </a:t>
            </a:r>
            <a:r>
              <a:rPr lang="en-US" dirty="0" err="1"/>
              <a:t>amet</a:t>
            </a:r>
            <a:r>
              <a:rPr lang="en-US" dirty="0"/>
              <a:t> </a:t>
            </a:r>
            <a:r>
              <a:rPr lang="en-US" dirty="0" err="1"/>
              <a:t>cursus</a:t>
            </a:r>
            <a:r>
              <a:rPr lang="en-US" dirty="0"/>
              <a:t>. </a:t>
            </a:r>
          </a:p>
        </p:txBody>
      </p:sp>
    </p:spTree>
    <p:extLst>
      <p:ext uri="{BB962C8B-B14F-4D97-AF65-F5344CB8AC3E}">
        <p14:creationId xmlns:p14="http://schemas.microsoft.com/office/powerpoint/2010/main" val="2929535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opt 1">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71604" y="2551078"/>
            <a:ext cx="4567466" cy="1030782"/>
          </a:xfrm>
          <a:prstGeom prst="rect">
            <a:avLst/>
          </a:prstGeom>
        </p:spPr>
        <p:txBody>
          <a:bodyPr vert="horz"/>
          <a:lstStyle>
            <a:lvl1pPr marL="0" indent="0">
              <a:lnSpc>
                <a:spcPct val="80000"/>
              </a:lnSpc>
              <a:spcBef>
                <a:spcPts val="0"/>
              </a:spcBef>
              <a:spcAft>
                <a:spcPts val="0"/>
              </a:spcAft>
              <a:buNone/>
              <a:defRPr sz="3700" b="1" i="0" kern="900" spc="-190" baseline="0">
                <a:solidFill>
                  <a:srgbClr val="313645"/>
                </a:solidFill>
                <a:latin typeface="Verdana"/>
              </a:defRPr>
            </a:lvl1pPr>
          </a:lstStyle>
          <a:p>
            <a:pPr lvl="0"/>
            <a:r>
              <a:rPr lang="en-US" dirty="0"/>
              <a:t>SAMPLE SECTION DIVIDER</a:t>
            </a:r>
          </a:p>
        </p:txBody>
      </p:sp>
      <p:sp>
        <p:nvSpPr>
          <p:cNvPr id="5" name="Text Placeholder 6"/>
          <p:cNvSpPr>
            <a:spLocks noGrp="1"/>
          </p:cNvSpPr>
          <p:nvPr>
            <p:ph type="body" sz="quarter" idx="11" hasCustomPrompt="1"/>
          </p:nvPr>
        </p:nvSpPr>
        <p:spPr>
          <a:xfrm>
            <a:off x="398484" y="3581860"/>
            <a:ext cx="3082385" cy="1121728"/>
          </a:xfrm>
          <a:prstGeom prst="rect">
            <a:avLst/>
          </a:prstGeom>
        </p:spPr>
        <p:txBody>
          <a:bodyPr vert="horz"/>
          <a:lstStyle>
            <a:lvl1pPr marL="0" indent="0">
              <a:lnSpc>
                <a:spcPct val="80000"/>
              </a:lnSpc>
              <a:spcBef>
                <a:spcPts val="0"/>
              </a:spcBef>
              <a:buNone/>
              <a:defRPr sz="1800" spc="40" baseline="0">
                <a:solidFill>
                  <a:srgbClr val="2EABBA"/>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 quam dolor. </a:t>
            </a:r>
            <a:r>
              <a:rPr lang="en-US" dirty="0" err="1"/>
              <a:t>Donec</a:t>
            </a:r>
            <a:r>
              <a:rPr lang="en-US" dirty="0"/>
              <a:t> </a:t>
            </a:r>
            <a:r>
              <a:rPr lang="en-US" dirty="0" err="1"/>
              <a:t>luctus</a:t>
            </a:r>
            <a:r>
              <a:rPr lang="en-US" dirty="0"/>
              <a:t> </a:t>
            </a:r>
            <a:r>
              <a:rPr lang="en-US" dirty="0" err="1"/>
              <a:t>neque</a:t>
            </a:r>
            <a:r>
              <a:rPr lang="en-US" dirty="0"/>
              <a:t> dui.</a:t>
            </a:r>
          </a:p>
          <a:p>
            <a:pPr lvl="0"/>
            <a:endParaRPr lang="en-US" dirty="0"/>
          </a:p>
        </p:txBody>
      </p:sp>
    </p:spTree>
    <p:extLst>
      <p:ext uri="{BB962C8B-B14F-4D97-AF65-F5344CB8AC3E}">
        <p14:creationId xmlns:p14="http://schemas.microsoft.com/office/powerpoint/2010/main" val="3206640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6.xml"/><Relationship Id="rId7" Type="http://schemas.openxmlformats.org/officeDocument/2006/relationships/theme" Target="../theme/theme1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3.jpg"/><Relationship Id="rId4" Type="http://schemas.openxmlformats.org/officeDocument/2006/relationships/image" Target="../media/image12.jpe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538007"/>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6-3969_Corporate - Powerpoint Template Refresh_Section_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0119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Section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30489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0" y="0"/>
            <a:ext cx="6400800" cy="6858000"/>
            <a:chOff x="0" y="0"/>
            <a:chExt cx="6400800" cy="6858000"/>
          </a:xfrm>
          <a:solidFill>
            <a:srgbClr val="F0F1EE"/>
          </a:solidFill>
        </p:grpSpPr>
        <p:sp>
          <p:nvSpPr>
            <p:cNvPr id="3"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0" y="-1"/>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332984"/>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16-3969_Corporate - Powerpoint Template Refresh_BKG.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2326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BK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1205_LICex-16.jpg"/>
          <p:cNvPicPr>
            <a:picLocks noChangeAspect="1"/>
          </p:cNvPicPr>
          <p:nvPr/>
        </p:nvPicPr>
        <p:blipFill rotWithShape="1">
          <a:blip r:embed="rId5">
            <a:alphaModFix/>
            <a:extLst>
              <a:ext uri="{28A0092B-C50C-407E-A947-70E740481C1C}">
                <a14:useLocalDpi xmlns:a14="http://schemas.microsoft.com/office/drawing/2010/main"/>
              </a:ext>
            </a:extLst>
          </a:blip>
          <a:srcRect l="11215" t="1795" r="15971" b="1668"/>
          <a:stretch/>
        </p:blipFill>
        <p:spPr>
          <a:xfrm>
            <a:off x="5707630" y="0"/>
            <a:ext cx="3436370" cy="6858000"/>
          </a:xfrm>
          <a:prstGeom prst="rect">
            <a:avLst/>
          </a:prstGeom>
        </p:spPr>
      </p:pic>
    </p:spTree>
    <p:extLst>
      <p:ext uri="{BB962C8B-B14F-4D97-AF65-F5344CB8AC3E}">
        <p14:creationId xmlns:p14="http://schemas.microsoft.com/office/powerpoint/2010/main" val="3738582420"/>
      </p:ext>
    </p:extLst>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26052"/>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6-3969_Corporate - Powerpoint Template Refresh_TitleScreen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005787"/>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692591"/>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038662"/>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TitleScreen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152974"/>
      </p:ext>
    </p:extLst>
  </p:cSld>
  <p:clrMap bg1="lt1" tx1="dk1" bg2="lt2" tx2="dk2" accent1="accent1" accent2="accent2" accent3="accent3" accent4="accent4" accent5="accent5" accent6="accent6" hlink="hlink" folHlink="folHlink"/>
  <p:sldLayoutIdLst>
    <p:sldLayoutId id="214748374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0" y="0"/>
            <a:ext cx="6400800" cy="6858000"/>
            <a:chOff x="0" y="0"/>
            <a:chExt cx="6400800" cy="6858000"/>
          </a:xfrm>
          <a:solidFill>
            <a:srgbClr val="272B38"/>
          </a:solidFill>
        </p:grpSpPr>
        <p:sp>
          <p:nvSpPr>
            <p:cNvPr id="3"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2319037"/>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352" t="2" r="24644"/>
          <a:stretch/>
        </p:blipFill>
        <p:spPr>
          <a:xfrm>
            <a:off x="3200400" y="0"/>
            <a:ext cx="5943600" cy="6858000"/>
          </a:xfrm>
          <a:prstGeom prst="rect">
            <a:avLst/>
          </a:prstGeom>
        </p:spPr>
      </p:pic>
      <p:grpSp>
        <p:nvGrpSpPr>
          <p:cNvPr id="7" name="Group 6"/>
          <p:cNvGrpSpPr>
            <a:grpSpLocks noChangeAspect="1"/>
          </p:cNvGrpSpPr>
          <p:nvPr/>
        </p:nvGrpSpPr>
        <p:grpSpPr>
          <a:xfrm>
            <a:off x="0" y="0"/>
            <a:ext cx="6400800" cy="6858000"/>
            <a:chOff x="0" y="0"/>
            <a:chExt cx="6400800" cy="6858000"/>
          </a:xfrm>
          <a:solidFill>
            <a:srgbClr val="F0F1EE"/>
          </a:solidFill>
        </p:grpSpPr>
        <p:sp>
          <p:nvSpPr>
            <p:cNvPr id="8" name="Rectangle 7"/>
            <p:cNvSpPr/>
            <p:nvPr/>
          </p:nvSpPr>
          <p:spPr>
            <a:xfrm>
              <a:off x="0" y="0"/>
              <a:ext cx="6400800" cy="6858000"/>
            </a:xfrm>
            <a:custGeom>
              <a:avLst/>
              <a:gdLst>
                <a:gd name="connsiteX0" fmla="*/ 0 w 6400800"/>
                <a:gd name="connsiteY0" fmla="*/ 0 h 6858000"/>
                <a:gd name="connsiteX1" fmla="*/ 6400800 w 6400800"/>
                <a:gd name="connsiteY1" fmla="*/ 0 h 6858000"/>
                <a:gd name="connsiteX2" fmla="*/ 6400800 w 6400800"/>
                <a:gd name="connsiteY2" fmla="*/ 6858000 h 6858000"/>
                <a:gd name="connsiteX3" fmla="*/ 0 w 6400800"/>
                <a:gd name="connsiteY3" fmla="*/ 6858000 h 6858000"/>
                <a:gd name="connsiteX4" fmla="*/ 0 w 6400800"/>
                <a:gd name="connsiteY4" fmla="*/ 0 h 6858000"/>
                <a:gd name="connsiteX0" fmla="*/ 0 w 6400800"/>
                <a:gd name="connsiteY0" fmla="*/ 0 h 7183120"/>
                <a:gd name="connsiteX1" fmla="*/ 6400800 w 6400800"/>
                <a:gd name="connsiteY1" fmla="*/ 0 h 7183120"/>
                <a:gd name="connsiteX2" fmla="*/ 3037840 w 6400800"/>
                <a:gd name="connsiteY2" fmla="*/ 7183120 h 7183120"/>
                <a:gd name="connsiteX3" fmla="*/ 0 w 6400800"/>
                <a:gd name="connsiteY3" fmla="*/ 6858000 h 7183120"/>
                <a:gd name="connsiteX4" fmla="*/ 0 w 6400800"/>
                <a:gd name="connsiteY4" fmla="*/ 0 h 7183120"/>
                <a:gd name="connsiteX0" fmla="*/ 0 w 6400800"/>
                <a:gd name="connsiteY0" fmla="*/ 0 h 6858000"/>
                <a:gd name="connsiteX1" fmla="*/ 6400800 w 6400800"/>
                <a:gd name="connsiteY1" fmla="*/ 0 h 6858000"/>
                <a:gd name="connsiteX2" fmla="*/ 3637280 w 6400800"/>
                <a:gd name="connsiteY2" fmla="*/ 6858000 h 6858000"/>
                <a:gd name="connsiteX3" fmla="*/ 0 w 6400800"/>
                <a:gd name="connsiteY3" fmla="*/ 6858000 h 6858000"/>
                <a:gd name="connsiteX4" fmla="*/ 0 w 6400800"/>
                <a:gd name="connsiteY4" fmla="*/ 0 h 6858000"/>
                <a:gd name="connsiteX0" fmla="*/ 0 w 6400800"/>
                <a:gd name="connsiteY0" fmla="*/ 0 h 6858000"/>
                <a:gd name="connsiteX1" fmla="*/ 6400800 w 6400800"/>
                <a:gd name="connsiteY1" fmla="*/ 0 h 6858000"/>
                <a:gd name="connsiteX2" fmla="*/ 3667163 w 6400800"/>
                <a:gd name="connsiteY2" fmla="*/ 6858000 h 6858000"/>
                <a:gd name="connsiteX3" fmla="*/ 0 w 6400800"/>
                <a:gd name="connsiteY3" fmla="*/ 6858000 h 6858000"/>
                <a:gd name="connsiteX4" fmla="*/ 0 w 6400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6858000">
                  <a:moveTo>
                    <a:pt x="0" y="0"/>
                  </a:moveTo>
                  <a:lnTo>
                    <a:pt x="6400800" y="0"/>
                  </a:lnTo>
                  <a:lnTo>
                    <a:pt x="3667163" y="6858000"/>
                  </a:lnTo>
                  <a:lnTo>
                    <a:pt x="0"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0"/>
              <a:ext cx="508000" cy="50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214204"/>
      </p:ext>
    </p:extLst>
  </p:cSld>
  <p:clrMap bg1="lt1" tx1="dk1" bg2="lt2" tx2="dk2" accent1="accent1" accent2="accent2" accent3="accent3" accent4="accent4" accent5="accent5" accent6="accent6" hlink="hlink" folHlink="folHlink"/>
  <p:sldLayoutIdLst>
    <p:sldLayoutId id="2147483740" r:id="rId1"/>
    <p:sldLayoutId id="214748374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6-3969_Corporate - Powerpoint Template Refresh_Section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861563"/>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6-3969_Corporate - Powerpoint Template Refresh_Section_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508000" cy="508000"/>
          </a:xfrm>
          <a:prstGeom prst="rect">
            <a:avLst/>
          </a:prstGeom>
          <a:solidFill>
            <a:srgbClr val="30B6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85314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oer.royalroads.ca/"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jacquiemunguia?utm_source=unsplash&amp;utm_medium=referral&amp;utm_content=creditCopyText" TargetMode="External"/><Relationship Id="rId2" Type="http://schemas.openxmlformats.org/officeDocument/2006/relationships/image" Target="../media/image16.jpg"/><Relationship Id="rId1" Type="http://schemas.openxmlformats.org/officeDocument/2006/relationships/slideLayout" Target="../slideLayouts/slideLayout15.xml"/><Relationship Id="rId4" Type="http://schemas.openxmlformats.org/officeDocument/2006/relationships/hyperlink" Target="https://unsplash.com/s/photos/happy?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s/photos/list?utm_source=unsplash&amp;utm_medium=referral&amp;utm_content=creditCopyText" TargetMode="External"/><Relationship Id="rId2" Type="http://schemas.openxmlformats.org/officeDocument/2006/relationships/hyperlink" Target="https://unsplash.com/@glenncarstenspeters?utm_source=unsplash&amp;utm_medium=referral&amp;utm_content=creditCopyText" TargetMode="Externa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s/photos/pictures?utm_source=unsplash&amp;utm_medium=referral&amp;utm_content=creditCopyText" TargetMode="External"/><Relationship Id="rId2" Type="http://schemas.openxmlformats.org/officeDocument/2006/relationships/hyperlink" Target="https://unsplash.com/@kadircelep?utm_source=unsplash&amp;utm_medium=referral&amp;utm_content=creditCopyText" TargetMode="Externa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designecologist?utm_source=unsplash&amp;utm_medium=referral&amp;utm_content=creditCopyText" TargetMode="External"/><Relationship Id="rId2" Type="http://schemas.openxmlformats.org/officeDocument/2006/relationships/image" Target="../media/image19.jpg"/><Relationship Id="rId1" Type="http://schemas.openxmlformats.org/officeDocument/2006/relationships/slideLayout" Target="../slideLayouts/slideLayout15.xml"/><Relationship Id="rId4" Type="http://schemas.openxmlformats.org/officeDocument/2006/relationships/hyperlink" Target="https://unsplash.com/s/photos/speaking?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1605" y="1866593"/>
            <a:ext cx="4406190" cy="1487256"/>
          </a:xfrm>
        </p:spPr>
        <p:txBody>
          <a:bodyPr/>
          <a:lstStyle/>
          <a:p>
            <a:r>
              <a:rPr lang="en-US" sz="3200" dirty="0"/>
              <a:t>Bits &amp; Bytes: 3 simple strategies to make your online course more user-friendly</a:t>
            </a:r>
          </a:p>
        </p:txBody>
      </p:sp>
      <p:sp>
        <p:nvSpPr>
          <p:cNvPr id="3" name="Text Placeholder 2"/>
          <p:cNvSpPr>
            <a:spLocks noGrp="1"/>
          </p:cNvSpPr>
          <p:nvPr>
            <p:ph type="body" sz="quarter" idx="11"/>
          </p:nvPr>
        </p:nvSpPr>
        <p:spPr>
          <a:xfrm>
            <a:off x="371605" y="3967753"/>
            <a:ext cx="3751610" cy="1276241"/>
          </a:xfrm>
        </p:spPr>
        <p:txBody>
          <a:bodyPr/>
          <a:lstStyle/>
          <a:p>
            <a:r>
              <a:rPr lang="en-US" dirty="0"/>
              <a:t>Wednesday, October 5, 2022</a:t>
            </a:r>
          </a:p>
          <a:p>
            <a:endParaRPr lang="en-US" dirty="0"/>
          </a:p>
          <a:p>
            <a:r>
              <a:rPr lang="en-US" dirty="0"/>
              <a:t>Facilitator:</a:t>
            </a:r>
          </a:p>
          <a:p>
            <a:pPr marL="285750" indent="-285750">
              <a:buFont typeface="Arial" panose="020B0604020202020204" pitchFamily="34" charset="0"/>
              <a:buChar char="•"/>
            </a:pPr>
            <a:r>
              <a:rPr lang="en-US" dirty="0"/>
              <a:t>Lauren Halcomb-Smith, CTET</a:t>
            </a:r>
          </a:p>
        </p:txBody>
      </p:sp>
    </p:spTree>
    <p:extLst>
      <p:ext uri="{BB962C8B-B14F-4D97-AF65-F5344CB8AC3E}">
        <p14:creationId xmlns:p14="http://schemas.microsoft.com/office/powerpoint/2010/main" val="237205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9D1D46-5EFD-4A3B-A168-ACE832765B34}"/>
              </a:ext>
            </a:extLst>
          </p:cNvPr>
          <p:cNvSpPr>
            <a:spLocks noGrp="1"/>
          </p:cNvSpPr>
          <p:nvPr>
            <p:ph type="body" sz="quarter" idx="11"/>
          </p:nvPr>
        </p:nvSpPr>
        <p:spPr>
          <a:xfrm>
            <a:off x="3673927" y="1491133"/>
            <a:ext cx="1796145" cy="414338"/>
          </a:xfrm>
        </p:spPr>
        <p:txBody>
          <a:bodyPr/>
          <a:lstStyle/>
          <a:p>
            <a:r>
              <a:rPr lang="en-CA" dirty="0"/>
              <a:t>Q&amp;A</a:t>
            </a:r>
            <a:endParaRPr lang="en-US" dirty="0"/>
          </a:p>
        </p:txBody>
      </p:sp>
      <p:pic>
        <p:nvPicPr>
          <p:cNvPr id="6" name="Picture 5" descr="A picture containing indoor, light, lit, dark&#10;&#10;Description automatically generated">
            <a:extLst>
              <a:ext uri="{FF2B5EF4-FFF2-40B4-BE49-F238E27FC236}">
                <a16:creationId xmlns:a16="http://schemas.microsoft.com/office/drawing/2014/main" id="{5FC86CE3-32FD-44BB-94B1-3FFA33427DC2}"/>
              </a:ext>
            </a:extLst>
          </p:cNvPr>
          <p:cNvPicPr>
            <a:picLocks noChangeAspect="1"/>
          </p:cNvPicPr>
          <p:nvPr/>
        </p:nvPicPr>
        <p:blipFill>
          <a:blip r:embed="rId2"/>
          <a:stretch>
            <a:fillRect/>
          </a:stretch>
        </p:blipFill>
        <p:spPr>
          <a:xfrm>
            <a:off x="2879521" y="2153873"/>
            <a:ext cx="2963411" cy="2963411"/>
          </a:xfrm>
          <a:prstGeom prst="rect">
            <a:avLst/>
          </a:prstGeom>
        </p:spPr>
      </p:pic>
    </p:spTree>
    <p:extLst>
      <p:ext uri="{BB962C8B-B14F-4D97-AF65-F5344CB8AC3E}">
        <p14:creationId xmlns:p14="http://schemas.microsoft.com/office/powerpoint/2010/main" val="27657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33451" y="1123950"/>
            <a:ext cx="7019924" cy="2203127"/>
          </a:xfrm>
        </p:spPr>
        <p:txBody>
          <a:bodyPr/>
          <a:lstStyle/>
          <a:p>
            <a:pPr algn="ctr"/>
            <a:r>
              <a:rPr lang="en-CA" dirty="0"/>
              <a:t>Thank you!</a:t>
            </a:r>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r>
              <a:rPr lang="en-CA" b="0" dirty="0"/>
              <a:t>ctet.royalroads.ca  </a:t>
            </a:r>
          </a:p>
          <a:p>
            <a:pPr algn="ctr"/>
            <a:r>
              <a:rPr lang="en-CA" b="0" dirty="0">
                <a:sym typeface="Wingdings" panose="05000000000000000000" pitchFamily="2" charset="2"/>
              </a:rPr>
              <a:t> </a:t>
            </a:r>
            <a:r>
              <a:rPr lang="en-CA" b="0" dirty="0"/>
              <a:t> </a:t>
            </a:r>
            <a:endParaRPr lang="en-US" b="0" dirty="0"/>
          </a:p>
        </p:txBody>
      </p:sp>
      <p:pic>
        <p:nvPicPr>
          <p:cNvPr id="5" name="Picture 4" descr="A group of purple flowers&#10;&#10;Description automatically generated with medium confidence">
            <a:extLst>
              <a:ext uri="{FF2B5EF4-FFF2-40B4-BE49-F238E27FC236}">
                <a16:creationId xmlns:a16="http://schemas.microsoft.com/office/drawing/2014/main" id="{914AFF3D-486E-4628-8AC5-35CF0251A72B}"/>
              </a:ext>
            </a:extLst>
          </p:cNvPr>
          <p:cNvPicPr>
            <a:picLocks noChangeAspect="1"/>
          </p:cNvPicPr>
          <p:nvPr/>
        </p:nvPicPr>
        <p:blipFill rotWithShape="1">
          <a:blip r:embed="rId2"/>
          <a:srcRect t="44159"/>
          <a:stretch/>
        </p:blipFill>
        <p:spPr>
          <a:xfrm>
            <a:off x="2696059" y="2069142"/>
            <a:ext cx="3494707" cy="2923563"/>
          </a:xfrm>
          <a:prstGeom prst="rect">
            <a:avLst/>
          </a:prstGeom>
        </p:spPr>
      </p:pic>
    </p:spTree>
    <p:extLst>
      <p:ext uri="{BB962C8B-B14F-4D97-AF65-F5344CB8AC3E}">
        <p14:creationId xmlns:p14="http://schemas.microsoft.com/office/powerpoint/2010/main" val="3126948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76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86C37-6701-4E6F-9304-25CDCBBB8FC2}"/>
              </a:ext>
            </a:extLst>
          </p:cNvPr>
          <p:cNvSpPr>
            <a:spLocks noGrp="1"/>
          </p:cNvSpPr>
          <p:nvPr>
            <p:ph type="body" sz="quarter" idx="10"/>
          </p:nvPr>
        </p:nvSpPr>
        <p:spPr>
          <a:xfrm>
            <a:off x="410160" y="763846"/>
            <a:ext cx="8003998" cy="414338"/>
          </a:xfrm>
        </p:spPr>
        <p:txBody>
          <a:bodyPr/>
          <a:lstStyle/>
          <a:p>
            <a:pPr algn="ctr">
              <a:spcBef>
                <a:spcPts val="600"/>
              </a:spcBef>
              <a:spcAft>
                <a:spcPts val="600"/>
              </a:spcAft>
            </a:pPr>
            <a:r>
              <a:rPr lang="en-US" sz="4400" b="0" dirty="0"/>
              <a:t>Web address: </a:t>
            </a:r>
          </a:p>
          <a:p>
            <a:pPr algn="ctr">
              <a:spcBef>
                <a:spcPts val="600"/>
              </a:spcBef>
              <a:spcAft>
                <a:spcPts val="600"/>
              </a:spcAft>
            </a:pPr>
            <a:r>
              <a:rPr lang="en-US" sz="4400" dirty="0">
                <a:hlinkClick r:id="rId2"/>
              </a:rPr>
              <a:t>oer.royalroads.ca</a:t>
            </a:r>
            <a:endParaRPr lang="en-US" sz="4400" dirty="0"/>
          </a:p>
          <a:p>
            <a:pPr algn="ctr">
              <a:spcBef>
                <a:spcPts val="600"/>
              </a:spcBef>
              <a:spcAft>
                <a:spcPts val="600"/>
              </a:spcAft>
            </a:pPr>
            <a:endParaRPr lang="en-US" sz="4400" dirty="0"/>
          </a:p>
          <a:p>
            <a:pPr algn="ctr">
              <a:spcBef>
                <a:spcPts val="600"/>
              </a:spcBef>
              <a:spcAft>
                <a:spcPts val="600"/>
              </a:spcAft>
            </a:pPr>
            <a:r>
              <a:rPr lang="en-US" sz="4400" b="0" dirty="0"/>
              <a:t>Google search terms: </a:t>
            </a:r>
          </a:p>
          <a:p>
            <a:pPr algn="ctr">
              <a:spcBef>
                <a:spcPts val="600"/>
              </a:spcBef>
              <a:spcAft>
                <a:spcPts val="600"/>
              </a:spcAft>
            </a:pPr>
            <a:r>
              <a:rPr lang="en-US" sz="4400" dirty="0"/>
              <a:t>Royal Roads OER</a:t>
            </a:r>
          </a:p>
          <a:p>
            <a:pPr algn="ctr">
              <a:spcBef>
                <a:spcPts val="600"/>
              </a:spcBef>
              <a:spcAft>
                <a:spcPts val="600"/>
              </a:spcAft>
            </a:pPr>
            <a:endParaRPr lang="en-US" sz="4400" dirty="0"/>
          </a:p>
          <a:p>
            <a:pPr algn="ctr">
              <a:spcBef>
                <a:spcPts val="600"/>
              </a:spcBef>
              <a:spcAft>
                <a:spcPts val="600"/>
              </a:spcAft>
            </a:pPr>
            <a:r>
              <a:rPr lang="en-US" sz="4400" b="0" dirty="0"/>
              <a:t>Page name:</a:t>
            </a:r>
          </a:p>
          <a:p>
            <a:pPr algn="ctr">
              <a:spcBef>
                <a:spcPts val="600"/>
              </a:spcBef>
              <a:spcAft>
                <a:spcPts val="600"/>
              </a:spcAft>
            </a:pPr>
            <a:r>
              <a:rPr lang="en-US" sz="4400" dirty="0"/>
              <a:t>Bits &amp; Bytes</a:t>
            </a:r>
          </a:p>
        </p:txBody>
      </p:sp>
    </p:spTree>
    <p:extLst>
      <p:ext uri="{BB962C8B-B14F-4D97-AF65-F5344CB8AC3E}">
        <p14:creationId xmlns:p14="http://schemas.microsoft.com/office/powerpoint/2010/main" val="136250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FDB55-E426-4EEC-9822-8C15A9E657F8}"/>
              </a:ext>
            </a:extLst>
          </p:cNvPr>
          <p:cNvSpPr>
            <a:spLocks noGrp="1"/>
          </p:cNvSpPr>
          <p:nvPr>
            <p:ph type="body" sz="quarter" idx="10"/>
          </p:nvPr>
        </p:nvSpPr>
        <p:spPr>
          <a:xfrm>
            <a:off x="371604" y="2971407"/>
            <a:ext cx="4567466" cy="1030782"/>
          </a:xfrm>
        </p:spPr>
        <p:txBody>
          <a:bodyPr/>
          <a:lstStyle/>
          <a:p>
            <a:r>
              <a:rPr lang="en-US" dirty="0"/>
              <a:t>Bits &amp; Bytes Series</a:t>
            </a:r>
          </a:p>
          <a:p>
            <a:endParaRPr lang="en-US" dirty="0"/>
          </a:p>
        </p:txBody>
      </p:sp>
      <p:pic>
        <p:nvPicPr>
          <p:cNvPr id="6" name="Picture Placeholder 5" descr="A group of white flowers&#10;&#10;Description automatically generated with medium confidence">
            <a:extLst>
              <a:ext uri="{FF2B5EF4-FFF2-40B4-BE49-F238E27FC236}">
                <a16:creationId xmlns:a16="http://schemas.microsoft.com/office/drawing/2014/main" id="{126823B2-6BD3-47A2-9DB6-7B38D72106E8}"/>
              </a:ext>
            </a:extLst>
          </p:cNvPr>
          <p:cNvPicPr>
            <a:picLocks noGrp="1" noChangeAspect="1"/>
          </p:cNvPicPr>
          <p:nvPr>
            <p:ph type="pic" sz="quarter" idx="12"/>
          </p:nvPr>
        </p:nvPicPr>
        <p:blipFill>
          <a:blip r:embed="rId2"/>
          <a:srcRect l="23306" r="23306"/>
          <a:stretch>
            <a:fillRect/>
          </a:stretch>
        </p:blipFill>
        <p:spPr/>
      </p:pic>
    </p:spTree>
    <p:extLst>
      <p:ext uri="{BB962C8B-B14F-4D97-AF65-F5344CB8AC3E}">
        <p14:creationId xmlns:p14="http://schemas.microsoft.com/office/powerpoint/2010/main" val="217799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BDA9E-9059-48B0-96A3-5512E2AFCBC2}"/>
              </a:ext>
            </a:extLst>
          </p:cNvPr>
          <p:cNvSpPr>
            <a:spLocks noGrp="1"/>
          </p:cNvSpPr>
          <p:nvPr>
            <p:ph type="body" sz="quarter" idx="10"/>
          </p:nvPr>
        </p:nvSpPr>
        <p:spPr>
          <a:xfrm>
            <a:off x="410159" y="780624"/>
            <a:ext cx="7081210" cy="414338"/>
          </a:xfrm>
        </p:spPr>
        <p:txBody>
          <a:bodyPr/>
          <a:lstStyle/>
          <a:p>
            <a:r>
              <a:rPr lang="en-CA" dirty="0"/>
              <a:t>What are Bits &amp; Bytes sessions?</a:t>
            </a:r>
            <a:endParaRPr lang="en-US" dirty="0"/>
          </a:p>
        </p:txBody>
      </p:sp>
      <p:sp>
        <p:nvSpPr>
          <p:cNvPr id="3" name="Text Placeholder 2">
            <a:extLst>
              <a:ext uri="{FF2B5EF4-FFF2-40B4-BE49-F238E27FC236}">
                <a16:creationId xmlns:a16="http://schemas.microsoft.com/office/drawing/2014/main" id="{CB040236-9034-4B98-9F49-00973E19A0E7}"/>
              </a:ext>
            </a:extLst>
          </p:cNvPr>
          <p:cNvSpPr>
            <a:spLocks noGrp="1"/>
          </p:cNvSpPr>
          <p:nvPr>
            <p:ph type="body" sz="quarter" idx="11"/>
          </p:nvPr>
        </p:nvSpPr>
        <p:spPr>
          <a:xfrm>
            <a:off x="515516" y="1467097"/>
            <a:ext cx="4937328" cy="1703610"/>
          </a:xfrm>
        </p:spPr>
        <p:txBody>
          <a:bodyPr/>
          <a:lstStyle/>
          <a:p>
            <a:pPr marL="285750" indent="-285750">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Drop-in, single-topic, practical sessions about teaching with technology at RRU</a:t>
            </a:r>
          </a:p>
          <a:p>
            <a:pPr marL="285750" indent="-285750">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Offered on an ongoing basis on the first and third Wednesday of each </a:t>
            </a:r>
            <a:r>
              <a:rPr lang="en-US" sz="1800" dirty="0">
                <a:solidFill>
                  <a:srgbClr val="000000"/>
                </a:solidFill>
                <a:latin typeface="Calibri" panose="020F0502020204030204" pitchFamily="34" charset="0"/>
              </a:rPr>
              <a:t>month, at 12:00pm – 12:30pm </a:t>
            </a:r>
            <a:endParaRPr lang="en-US" sz="1800" b="0" i="0" u="none" strike="noStrike" dirty="0">
              <a:solidFill>
                <a:srgbClr val="000000"/>
              </a:solidFill>
              <a:effectLst/>
              <a:latin typeface="Calibri" panose="020F0502020204030204" pitchFamily="34" charset="0"/>
            </a:endParaRPr>
          </a:p>
          <a:p>
            <a:pPr marL="285750" indent="-285750">
              <a:spcBef>
                <a:spcPts val="1200"/>
              </a:spcBef>
              <a:spcAft>
                <a:spcPts val="1200"/>
              </a:spcAft>
              <a:buFont typeface="Arial" panose="020B0604020202020204" pitchFamily="34" charset="0"/>
              <a:buChar char="•"/>
            </a:pPr>
            <a:r>
              <a:rPr lang="en-US" sz="1800" dirty="0">
                <a:solidFill>
                  <a:srgbClr val="000000"/>
                </a:solidFill>
                <a:latin typeface="Calibri" panose="020F0502020204030204" pitchFamily="34" charset="0"/>
              </a:rPr>
              <a:t>Sessions will include a demo and explanation + time for Q&amp;A</a:t>
            </a:r>
            <a:endParaRPr lang="en-US" sz="1800" b="0" i="0" u="none" strike="noStrike" dirty="0">
              <a:solidFill>
                <a:srgbClr val="000000"/>
              </a:solidFill>
              <a:effectLst/>
              <a:latin typeface="Calibri" panose="020F0502020204030204" pitchFamily="34" charset="0"/>
            </a:endParaRPr>
          </a:p>
          <a:p>
            <a:pPr marL="285750" indent="-285750">
              <a:spcBef>
                <a:spcPts val="1200"/>
              </a:spcBef>
              <a:spcAft>
                <a:spcPts val="1200"/>
              </a:spcAft>
              <a:buFont typeface="Arial" panose="020B0604020202020204" pitchFamily="34" charset="0"/>
              <a:buChar char="•"/>
            </a:pPr>
            <a:r>
              <a:rPr lang="en-US" sz="1800" dirty="0">
                <a:solidFill>
                  <a:srgbClr val="000000"/>
                </a:solidFill>
                <a:latin typeface="Calibri" panose="020F0502020204030204" pitchFamily="34" charset="0"/>
              </a:rPr>
              <a:t>No registration or participation required! Just show up. </a:t>
            </a:r>
            <a:r>
              <a:rPr lang="en-US" sz="1800" dirty="0">
                <a:solidFill>
                  <a:srgbClr val="000000"/>
                </a:solidFill>
                <a:latin typeface="Calibri" panose="020F0502020204030204" pitchFamily="34" charset="0"/>
                <a:sym typeface="Wingdings" panose="05000000000000000000" pitchFamily="2" charset="2"/>
              </a:rPr>
              <a:t></a:t>
            </a:r>
          </a:p>
          <a:p>
            <a:pPr marL="285750" indent="-285750">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Cameras and microphones are optional, so please feel free to simply listen while you enjoy your lunch.</a:t>
            </a:r>
            <a:endParaRPr lang="en-US" sz="1800" b="0" i="0" u="none" strike="noStrike" dirty="0">
              <a:solidFill>
                <a:srgbClr val="000000"/>
              </a:solidFill>
              <a:effectLst/>
              <a:latin typeface="Calibri" panose="020F0502020204030204" pitchFamily="34" charset="0"/>
              <a:sym typeface="Wingdings" panose="05000000000000000000" pitchFamily="2" charset="2"/>
            </a:endParaRPr>
          </a:p>
          <a:p>
            <a:pPr marL="285750" indent="-285750">
              <a:spcBef>
                <a:spcPts val="1200"/>
              </a:spcBef>
              <a:spcAft>
                <a:spcPts val="1200"/>
              </a:spcAft>
              <a:buFont typeface="Arial" panose="020B0604020202020204" pitchFamily="34" charset="0"/>
              <a:buChar char="•"/>
            </a:pPr>
            <a:r>
              <a:rPr lang="en-US" sz="1800" dirty="0">
                <a:solidFill>
                  <a:srgbClr val="000000"/>
                </a:solidFill>
                <a:latin typeface="Calibri" panose="020F0502020204030204" pitchFamily="34" charset="0"/>
                <a:sym typeface="Wingdings" panose="05000000000000000000" pitchFamily="2" charset="2"/>
              </a:rPr>
              <a:t>Use the same link &amp; password each time. </a:t>
            </a:r>
          </a:p>
          <a:p>
            <a:pPr marL="285750" indent="-285750">
              <a:spcBef>
                <a:spcPts val="1200"/>
              </a:spcBef>
              <a:spcAft>
                <a:spcPts val="1200"/>
              </a:spcAft>
              <a:buFont typeface="Arial" panose="020B0604020202020204" pitchFamily="34" charset="0"/>
              <a:buChar char="•"/>
            </a:pPr>
            <a:endParaRPr lang="en-US" sz="1800" dirty="0">
              <a:solidFill>
                <a:srgbClr val="000000"/>
              </a:solidFill>
              <a:latin typeface="Calibri" panose="020F0502020204030204" pitchFamily="34" charset="0"/>
              <a:sym typeface="Wingdings" panose="05000000000000000000" pitchFamily="2" charset="2"/>
            </a:endParaRPr>
          </a:p>
        </p:txBody>
      </p:sp>
      <p:pic>
        <p:nvPicPr>
          <p:cNvPr id="8" name="Picture 7" descr="A picture containing Ferris wheel, window&#10;&#10;Description automatically generated">
            <a:extLst>
              <a:ext uri="{FF2B5EF4-FFF2-40B4-BE49-F238E27FC236}">
                <a16:creationId xmlns:a16="http://schemas.microsoft.com/office/drawing/2014/main" id="{9262A6B9-A990-4A6E-8EF5-DCF1AB5614C5}"/>
              </a:ext>
            </a:extLst>
          </p:cNvPr>
          <p:cNvPicPr>
            <a:picLocks noChangeAspect="1"/>
          </p:cNvPicPr>
          <p:nvPr/>
        </p:nvPicPr>
        <p:blipFill>
          <a:blip r:embed="rId2"/>
          <a:stretch>
            <a:fillRect/>
          </a:stretch>
        </p:blipFill>
        <p:spPr>
          <a:xfrm>
            <a:off x="5831391" y="1578408"/>
            <a:ext cx="2572389" cy="4226774"/>
          </a:xfrm>
          <a:prstGeom prst="rect">
            <a:avLst/>
          </a:prstGeom>
        </p:spPr>
      </p:pic>
    </p:spTree>
    <p:extLst>
      <p:ext uri="{BB962C8B-B14F-4D97-AF65-F5344CB8AC3E}">
        <p14:creationId xmlns:p14="http://schemas.microsoft.com/office/powerpoint/2010/main" val="149559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785C31-15F4-403D-8AC6-6366E1F1DC7D}"/>
              </a:ext>
            </a:extLst>
          </p:cNvPr>
          <p:cNvPicPr>
            <a:picLocks noChangeAspect="1"/>
          </p:cNvPicPr>
          <p:nvPr/>
        </p:nvPicPr>
        <p:blipFill rotWithShape="1">
          <a:blip r:embed="rId2"/>
          <a:srcRect l="16636" r="8013"/>
          <a:stretch/>
        </p:blipFill>
        <p:spPr>
          <a:xfrm>
            <a:off x="0" y="0"/>
            <a:ext cx="3875713" cy="6858000"/>
          </a:xfrm>
          <a:prstGeom prst="rect">
            <a:avLst/>
          </a:prstGeom>
        </p:spPr>
      </p:pic>
      <p:sp>
        <p:nvSpPr>
          <p:cNvPr id="3" name="Text Placeholder 2">
            <a:extLst>
              <a:ext uri="{FF2B5EF4-FFF2-40B4-BE49-F238E27FC236}">
                <a16:creationId xmlns:a16="http://schemas.microsoft.com/office/drawing/2014/main" id="{464F13CA-DCE8-4F6A-BCC4-33EE2F6A7A6E}"/>
              </a:ext>
            </a:extLst>
          </p:cNvPr>
          <p:cNvSpPr>
            <a:spLocks noGrp="1"/>
          </p:cNvSpPr>
          <p:nvPr>
            <p:ph type="body" sz="quarter" idx="11"/>
          </p:nvPr>
        </p:nvSpPr>
        <p:spPr>
          <a:xfrm>
            <a:off x="3951215" y="763847"/>
            <a:ext cx="4941114" cy="414338"/>
          </a:xfrm>
        </p:spPr>
        <p:txBody>
          <a:bodyPr/>
          <a:lstStyle/>
          <a:p>
            <a:r>
              <a:rPr lang="en-US" dirty="0"/>
              <a:t>3 simple strategies to make your online course more user-friendly</a:t>
            </a:r>
          </a:p>
        </p:txBody>
      </p:sp>
      <p:sp>
        <p:nvSpPr>
          <p:cNvPr id="4" name="Text Placeholder 3">
            <a:extLst>
              <a:ext uri="{FF2B5EF4-FFF2-40B4-BE49-F238E27FC236}">
                <a16:creationId xmlns:a16="http://schemas.microsoft.com/office/drawing/2014/main" id="{E03BD0AC-6796-4E6B-8CFE-63F22CD7F184}"/>
              </a:ext>
            </a:extLst>
          </p:cNvPr>
          <p:cNvSpPr>
            <a:spLocks noGrp="1"/>
          </p:cNvSpPr>
          <p:nvPr>
            <p:ph type="body" sz="quarter" idx="12"/>
          </p:nvPr>
        </p:nvSpPr>
        <p:spPr>
          <a:xfrm>
            <a:off x="4018326" y="2033200"/>
            <a:ext cx="4941115" cy="1703610"/>
          </a:xfrm>
        </p:spPr>
        <p:txBody>
          <a:bodyPr/>
          <a:lstStyle/>
          <a:p>
            <a:pPr marL="514350" indent="-514350">
              <a:spcBef>
                <a:spcPts val="1200"/>
              </a:spcBef>
              <a:spcAft>
                <a:spcPts val="1200"/>
              </a:spcAft>
              <a:buFont typeface="+mj-lt"/>
              <a:buAutoNum type="arabicPeriod"/>
            </a:pPr>
            <a:r>
              <a:rPr lang="en-US" dirty="0"/>
              <a:t>Write course schedules as to-do lists</a:t>
            </a:r>
          </a:p>
          <a:p>
            <a:pPr marL="514350" indent="-514350">
              <a:spcBef>
                <a:spcPts val="1200"/>
              </a:spcBef>
              <a:spcAft>
                <a:spcPts val="1200"/>
              </a:spcAft>
              <a:buFont typeface="+mj-lt"/>
              <a:buAutoNum type="arabicPeriod"/>
            </a:pPr>
            <a:r>
              <a:rPr lang="en-US" dirty="0"/>
              <a:t>Add images to units and pages</a:t>
            </a:r>
          </a:p>
          <a:p>
            <a:pPr marL="514350" indent="-514350">
              <a:spcBef>
                <a:spcPts val="1200"/>
              </a:spcBef>
              <a:spcAft>
                <a:spcPts val="1200"/>
              </a:spcAft>
              <a:buFont typeface="+mj-lt"/>
              <a:buAutoNum type="arabicPeriod"/>
            </a:pPr>
            <a:r>
              <a:rPr lang="en-US" dirty="0"/>
              <a:t>Record audio versions of text pages</a:t>
            </a:r>
          </a:p>
          <a:p>
            <a:pPr>
              <a:spcBef>
                <a:spcPts val="1200"/>
              </a:spcBef>
              <a:spcAft>
                <a:spcPts val="1200"/>
              </a:spcAft>
            </a:pPr>
            <a:endParaRPr lang="en-US" dirty="0"/>
          </a:p>
        </p:txBody>
      </p:sp>
      <p:sp>
        <p:nvSpPr>
          <p:cNvPr id="6" name="TextBox 5">
            <a:extLst>
              <a:ext uri="{FF2B5EF4-FFF2-40B4-BE49-F238E27FC236}">
                <a16:creationId xmlns:a16="http://schemas.microsoft.com/office/drawing/2014/main" id="{128E6A09-A3DE-4D84-BF28-167052290648}"/>
              </a:ext>
            </a:extLst>
          </p:cNvPr>
          <p:cNvSpPr txBox="1"/>
          <p:nvPr/>
        </p:nvSpPr>
        <p:spPr>
          <a:xfrm>
            <a:off x="5259897" y="6581001"/>
            <a:ext cx="4572000" cy="276999"/>
          </a:xfrm>
          <a:prstGeom prst="rect">
            <a:avLst/>
          </a:prstGeom>
          <a:noFill/>
        </p:spPr>
        <p:txBody>
          <a:bodyPr wrap="square">
            <a:spAutoFit/>
          </a:bodyPr>
          <a:lstStyle/>
          <a:p>
            <a:r>
              <a:rPr lang="en-US" sz="1200" dirty="0">
                <a:solidFill>
                  <a:schemeClr val="bg1">
                    <a:lumMod val="65000"/>
                  </a:schemeClr>
                </a:solidFill>
              </a:rPr>
              <a:t>Photo by </a:t>
            </a:r>
            <a:r>
              <a:rPr lang="en-US" sz="1200" dirty="0">
                <a:solidFill>
                  <a:schemeClr val="bg1">
                    <a:lumMod val="65000"/>
                  </a:schemeClr>
                </a:solidFill>
                <a:hlinkClick r:id="rId3">
                  <a:extLst>
                    <a:ext uri="{A12FA001-AC4F-418D-AE19-62706E023703}">
                      <ahyp:hlinkClr xmlns:ahyp="http://schemas.microsoft.com/office/drawing/2018/hyperlinkcolor" val="tx"/>
                    </a:ext>
                  </a:extLst>
                </a:hlinkClick>
              </a:rPr>
              <a:t>Jacqueline </a:t>
            </a:r>
            <a:r>
              <a:rPr lang="en-US" sz="1200" dirty="0" err="1">
                <a:solidFill>
                  <a:schemeClr val="bg1">
                    <a:lumMod val="65000"/>
                  </a:schemeClr>
                </a:solidFill>
                <a:hlinkClick r:id="rId3">
                  <a:extLst>
                    <a:ext uri="{A12FA001-AC4F-418D-AE19-62706E023703}">
                      <ahyp:hlinkClr xmlns:ahyp="http://schemas.microsoft.com/office/drawing/2018/hyperlinkcolor" val="tx"/>
                    </a:ext>
                  </a:extLst>
                </a:hlinkClick>
              </a:rPr>
              <a:t>Munguía</a:t>
            </a:r>
            <a:r>
              <a:rPr lang="en-US" sz="1200" dirty="0">
                <a:solidFill>
                  <a:schemeClr val="bg1">
                    <a:lumMod val="65000"/>
                  </a:schemeClr>
                </a:solidFill>
              </a:rPr>
              <a:t> on </a:t>
            </a:r>
            <a:r>
              <a:rPr lang="en-US" sz="1200" dirty="0" err="1">
                <a:solidFill>
                  <a:schemeClr val="bg1">
                    <a:lumMod val="65000"/>
                  </a:schemeClr>
                </a:solidFill>
                <a:hlinkClick r:id="rId4">
                  <a:extLst>
                    <a:ext uri="{A12FA001-AC4F-418D-AE19-62706E023703}">
                      <ahyp:hlinkClr xmlns:ahyp="http://schemas.microsoft.com/office/drawing/2018/hyperlinkcolor" val="tx"/>
                    </a:ext>
                  </a:extLst>
                </a:hlinkClick>
              </a:rPr>
              <a:t>Unsplash</a:t>
            </a:r>
            <a:r>
              <a:rPr lang="en-US" sz="1200" dirty="0">
                <a:solidFill>
                  <a:schemeClr val="bg1">
                    <a:lumMod val="65000"/>
                  </a:schemeClr>
                </a:solidFill>
              </a:rPr>
              <a:t> </a:t>
            </a:r>
          </a:p>
        </p:txBody>
      </p:sp>
    </p:spTree>
    <p:extLst>
      <p:ext uri="{BB962C8B-B14F-4D97-AF65-F5344CB8AC3E}">
        <p14:creationId xmlns:p14="http://schemas.microsoft.com/office/powerpoint/2010/main" val="3076556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03BD0AC-6796-4E6B-8CFE-63F22CD7F184}"/>
              </a:ext>
            </a:extLst>
          </p:cNvPr>
          <p:cNvSpPr>
            <a:spLocks noGrp="1"/>
          </p:cNvSpPr>
          <p:nvPr>
            <p:ph type="body" sz="quarter" idx="12"/>
          </p:nvPr>
        </p:nvSpPr>
        <p:spPr>
          <a:xfrm>
            <a:off x="250769" y="1591647"/>
            <a:ext cx="5529246" cy="1703610"/>
          </a:xfrm>
        </p:spPr>
        <p:txBody>
          <a:bodyPr/>
          <a:lstStyle/>
          <a:p>
            <a:pPr marL="457200" indent="-457200">
              <a:spcAft>
                <a:spcPts val="1200"/>
              </a:spcAft>
              <a:buFont typeface="Arial" panose="020B0604020202020204" pitchFamily="34" charset="0"/>
              <a:buChar char="•"/>
            </a:pPr>
            <a:r>
              <a:rPr lang="en-US" sz="2400" dirty="0"/>
              <a:t>Use an imperative verb for each item</a:t>
            </a:r>
          </a:p>
          <a:p>
            <a:pPr marL="1200150" lvl="1" indent="-457200">
              <a:spcAft>
                <a:spcPts val="1200"/>
              </a:spcAft>
              <a:buFont typeface="Courier New" panose="02070309020205020404" pitchFamily="49" charset="0"/>
              <a:buChar char="o"/>
            </a:pPr>
            <a:r>
              <a:rPr lang="en-US" sz="2000" dirty="0">
                <a:solidFill>
                  <a:schemeClr val="tx1">
                    <a:lumMod val="75000"/>
                    <a:lumOff val="25000"/>
                  </a:schemeClr>
                </a:solidFill>
              </a:rPr>
              <a:t>Makes the course schedule into an active task-oriented resource</a:t>
            </a:r>
          </a:p>
          <a:p>
            <a:pPr marL="457200" indent="-457200">
              <a:spcAft>
                <a:spcPts val="1200"/>
              </a:spcAft>
              <a:buFont typeface="Arial" panose="020B0604020202020204" pitchFamily="34" charset="0"/>
              <a:buChar char="•"/>
            </a:pPr>
            <a:r>
              <a:rPr lang="en-US" sz="2400" dirty="0"/>
              <a:t>Hyperlink to the relevant activity or resource</a:t>
            </a:r>
          </a:p>
          <a:p>
            <a:pPr marL="1200150" lvl="1" indent="-457200">
              <a:spcAft>
                <a:spcPts val="1200"/>
              </a:spcAft>
              <a:buFont typeface="Courier New" panose="02070309020205020404" pitchFamily="49" charset="0"/>
              <a:buChar char="o"/>
            </a:pPr>
            <a:r>
              <a:rPr lang="en-US" sz="2000" dirty="0">
                <a:solidFill>
                  <a:schemeClr val="tx1">
                    <a:lumMod val="75000"/>
                    <a:lumOff val="25000"/>
                  </a:schemeClr>
                </a:solidFill>
              </a:rPr>
              <a:t>Turns your schedule into a way-finding resource</a:t>
            </a:r>
          </a:p>
          <a:p>
            <a:pPr marL="457200" indent="-457200">
              <a:buFont typeface="Arial" panose="020B0604020202020204" pitchFamily="34" charset="0"/>
              <a:buChar char="•"/>
            </a:pPr>
            <a:r>
              <a:rPr lang="en-US" sz="2400" dirty="0"/>
              <a:t>Optional: include estimated effort hours </a:t>
            </a:r>
          </a:p>
          <a:p>
            <a:pPr marL="1200150" lvl="1" indent="-457200">
              <a:buFont typeface="Courier New" panose="02070309020205020404" pitchFamily="49" charset="0"/>
              <a:buChar char="o"/>
            </a:pPr>
            <a:r>
              <a:rPr lang="en-US" sz="2000" dirty="0">
                <a:solidFill>
                  <a:schemeClr val="tx1">
                    <a:lumMod val="75000"/>
                    <a:lumOff val="25000"/>
                  </a:schemeClr>
                </a:solidFill>
              </a:rPr>
              <a:t>Communicates clear expectations about workload </a:t>
            </a:r>
          </a:p>
          <a:p>
            <a:pPr marL="1200150" lvl="1" indent="-457200">
              <a:buFont typeface="Courier New" panose="02070309020205020404" pitchFamily="49" charset="0"/>
              <a:buChar char="o"/>
            </a:pPr>
            <a:r>
              <a:rPr lang="en-US" sz="2000" dirty="0">
                <a:solidFill>
                  <a:schemeClr val="tx1">
                    <a:lumMod val="75000"/>
                    <a:lumOff val="25000"/>
                  </a:schemeClr>
                </a:solidFill>
              </a:rPr>
              <a:t>Supports student with time management</a:t>
            </a:r>
          </a:p>
          <a:p>
            <a:endParaRPr lang="en-US" dirty="0"/>
          </a:p>
        </p:txBody>
      </p:sp>
      <p:sp>
        <p:nvSpPr>
          <p:cNvPr id="5" name="Text Placeholder 4">
            <a:extLst>
              <a:ext uri="{FF2B5EF4-FFF2-40B4-BE49-F238E27FC236}">
                <a16:creationId xmlns:a16="http://schemas.microsoft.com/office/drawing/2014/main" id="{524149D9-4BF7-4FB7-9766-3B3DF0B519B5}"/>
              </a:ext>
            </a:extLst>
          </p:cNvPr>
          <p:cNvSpPr>
            <a:spLocks noGrp="1"/>
          </p:cNvSpPr>
          <p:nvPr>
            <p:ph type="body" sz="quarter" idx="11"/>
          </p:nvPr>
        </p:nvSpPr>
        <p:spPr>
          <a:xfrm>
            <a:off x="410160" y="940015"/>
            <a:ext cx="7886552" cy="414338"/>
          </a:xfrm>
        </p:spPr>
        <p:txBody>
          <a:bodyPr/>
          <a:lstStyle/>
          <a:p>
            <a:r>
              <a:rPr lang="en-US" dirty="0"/>
              <a:t>1. Write course schedules as to-do lists</a:t>
            </a:r>
          </a:p>
          <a:p>
            <a:endParaRPr lang="en-US" dirty="0"/>
          </a:p>
        </p:txBody>
      </p:sp>
      <p:sp>
        <p:nvSpPr>
          <p:cNvPr id="7" name="TextBox 6">
            <a:extLst>
              <a:ext uri="{FF2B5EF4-FFF2-40B4-BE49-F238E27FC236}">
                <a16:creationId xmlns:a16="http://schemas.microsoft.com/office/drawing/2014/main" id="{22592965-A261-4720-8440-14AC01B594FF}"/>
              </a:ext>
            </a:extLst>
          </p:cNvPr>
          <p:cNvSpPr txBox="1"/>
          <p:nvPr/>
        </p:nvSpPr>
        <p:spPr>
          <a:xfrm>
            <a:off x="0" y="6596390"/>
            <a:ext cx="4572000" cy="261610"/>
          </a:xfrm>
          <a:prstGeom prst="rect">
            <a:avLst/>
          </a:prstGeom>
          <a:noFill/>
        </p:spPr>
        <p:txBody>
          <a:bodyPr wrap="square">
            <a:spAutoFit/>
          </a:bodyPr>
          <a:lstStyle/>
          <a:p>
            <a:r>
              <a:rPr lang="en-US" sz="1100" dirty="0">
                <a:solidFill>
                  <a:schemeClr val="bg1">
                    <a:lumMod val="65000"/>
                  </a:schemeClr>
                </a:solidFill>
              </a:rPr>
              <a:t>Photo by </a:t>
            </a:r>
            <a:r>
              <a:rPr lang="en-US" sz="1100" dirty="0">
                <a:solidFill>
                  <a:schemeClr val="bg1">
                    <a:lumMod val="65000"/>
                  </a:schemeClr>
                </a:solidFill>
                <a:hlinkClick r:id="rId2">
                  <a:extLst>
                    <a:ext uri="{A12FA001-AC4F-418D-AE19-62706E023703}">
                      <ahyp:hlinkClr xmlns:ahyp="http://schemas.microsoft.com/office/drawing/2018/hyperlinkcolor" val="tx"/>
                    </a:ext>
                  </a:extLst>
                </a:hlinkClick>
              </a:rPr>
              <a:t>Glenn Carstens-Peters</a:t>
            </a:r>
            <a:r>
              <a:rPr lang="en-US" sz="1100" dirty="0">
                <a:solidFill>
                  <a:schemeClr val="bg1">
                    <a:lumMod val="65000"/>
                  </a:schemeClr>
                </a:solidFill>
              </a:rPr>
              <a:t> on </a:t>
            </a:r>
            <a:r>
              <a:rPr lang="en-US" sz="1100" dirty="0" err="1">
                <a:solidFill>
                  <a:schemeClr val="bg1">
                    <a:lumMod val="65000"/>
                  </a:schemeClr>
                </a:solidFill>
                <a:hlinkClick r:id="rId3">
                  <a:extLst>
                    <a:ext uri="{A12FA001-AC4F-418D-AE19-62706E023703}">
                      <ahyp:hlinkClr xmlns:ahyp="http://schemas.microsoft.com/office/drawing/2018/hyperlinkcolor" val="tx"/>
                    </a:ext>
                  </a:extLst>
                </a:hlinkClick>
              </a:rPr>
              <a:t>Unsplash</a:t>
            </a:r>
            <a:r>
              <a:rPr lang="en-US" sz="1100" dirty="0">
                <a:solidFill>
                  <a:schemeClr val="bg1">
                    <a:lumMod val="65000"/>
                  </a:schemeClr>
                </a:solidFill>
              </a:rPr>
              <a:t> </a:t>
            </a:r>
          </a:p>
        </p:txBody>
      </p:sp>
      <p:pic>
        <p:nvPicPr>
          <p:cNvPr id="9" name="Picture 8" descr="Text&#10;&#10;Description automatically generated with low confidence">
            <a:extLst>
              <a:ext uri="{FF2B5EF4-FFF2-40B4-BE49-F238E27FC236}">
                <a16:creationId xmlns:a16="http://schemas.microsoft.com/office/drawing/2014/main" id="{AA9B3E12-86EA-4D6B-ADAC-F4F84E4A2AF0}"/>
              </a:ext>
            </a:extLst>
          </p:cNvPr>
          <p:cNvPicPr>
            <a:picLocks noChangeAspect="1"/>
          </p:cNvPicPr>
          <p:nvPr/>
        </p:nvPicPr>
        <p:blipFill rotWithShape="1">
          <a:blip r:embed="rId4"/>
          <a:srcRect l="45505"/>
          <a:stretch/>
        </p:blipFill>
        <p:spPr>
          <a:xfrm>
            <a:off x="6222676" y="1605361"/>
            <a:ext cx="2670555" cy="3260867"/>
          </a:xfrm>
          <a:prstGeom prst="rect">
            <a:avLst/>
          </a:prstGeom>
        </p:spPr>
      </p:pic>
    </p:spTree>
    <p:extLst>
      <p:ext uri="{BB962C8B-B14F-4D97-AF65-F5344CB8AC3E}">
        <p14:creationId xmlns:p14="http://schemas.microsoft.com/office/powerpoint/2010/main" val="2762812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4F13CA-DCE8-4F6A-BCC4-33EE2F6A7A6E}"/>
              </a:ext>
            </a:extLst>
          </p:cNvPr>
          <p:cNvSpPr>
            <a:spLocks noGrp="1"/>
          </p:cNvSpPr>
          <p:nvPr>
            <p:ph type="body" sz="quarter" idx="11"/>
          </p:nvPr>
        </p:nvSpPr>
        <p:spPr>
          <a:xfrm>
            <a:off x="410159" y="1310596"/>
            <a:ext cx="5260799" cy="414338"/>
          </a:xfrm>
        </p:spPr>
        <p:txBody>
          <a:bodyPr/>
          <a:lstStyle/>
          <a:p>
            <a:r>
              <a:rPr lang="en-US" dirty="0"/>
              <a:t>2. Add images to course units and pages</a:t>
            </a:r>
          </a:p>
        </p:txBody>
      </p:sp>
      <p:sp>
        <p:nvSpPr>
          <p:cNvPr id="4" name="Text Placeholder 3">
            <a:extLst>
              <a:ext uri="{FF2B5EF4-FFF2-40B4-BE49-F238E27FC236}">
                <a16:creationId xmlns:a16="http://schemas.microsoft.com/office/drawing/2014/main" id="{E03BD0AC-6796-4E6B-8CFE-63F22CD7F184}"/>
              </a:ext>
            </a:extLst>
          </p:cNvPr>
          <p:cNvSpPr>
            <a:spLocks noGrp="1"/>
          </p:cNvSpPr>
          <p:nvPr>
            <p:ph type="body" sz="quarter" idx="12"/>
          </p:nvPr>
        </p:nvSpPr>
        <p:spPr>
          <a:xfrm>
            <a:off x="267546" y="2350691"/>
            <a:ext cx="7388225" cy="1703610"/>
          </a:xfrm>
        </p:spPr>
        <p:txBody>
          <a:bodyPr/>
          <a:lstStyle/>
          <a:p>
            <a:pPr marL="457200" indent="-457200">
              <a:spcAft>
                <a:spcPts val="1200"/>
              </a:spcAft>
              <a:buFont typeface="Arial" panose="020B0604020202020204" pitchFamily="34" charset="0"/>
              <a:buChar char="•"/>
            </a:pPr>
            <a:r>
              <a:rPr lang="en-US" sz="2400" kern="1200" dirty="0">
                <a:solidFill>
                  <a:schemeClr val="tx1"/>
                </a:solidFill>
              </a:rPr>
              <a:t>Visually pleasing </a:t>
            </a:r>
          </a:p>
          <a:p>
            <a:pPr marL="457200" indent="-457200">
              <a:spcAft>
                <a:spcPts val="1200"/>
              </a:spcAft>
              <a:buFont typeface="Arial" panose="020B0604020202020204" pitchFamily="34" charset="0"/>
              <a:buChar char="•"/>
            </a:pPr>
            <a:r>
              <a:rPr lang="en-US" sz="2400" kern="1200" dirty="0">
                <a:solidFill>
                  <a:schemeClr val="tx1"/>
                </a:solidFill>
              </a:rPr>
              <a:t>Draws attention </a:t>
            </a:r>
          </a:p>
          <a:p>
            <a:pPr marL="457200" indent="-457200">
              <a:spcAft>
                <a:spcPts val="1200"/>
              </a:spcAft>
              <a:buFont typeface="Arial" panose="020B0604020202020204" pitchFamily="34" charset="0"/>
              <a:buChar char="•"/>
            </a:pPr>
            <a:r>
              <a:rPr lang="en-US" sz="2400" kern="1200" dirty="0">
                <a:solidFill>
                  <a:schemeClr val="tx1"/>
                </a:solidFill>
              </a:rPr>
              <a:t>Triggers emotion</a:t>
            </a:r>
          </a:p>
          <a:p>
            <a:pPr marL="457200" indent="-457200">
              <a:spcAft>
                <a:spcPts val="1200"/>
              </a:spcAft>
              <a:buFont typeface="Arial" panose="020B0604020202020204" pitchFamily="34" charset="0"/>
              <a:buChar char="•"/>
            </a:pPr>
            <a:r>
              <a:rPr lang="en-US" sz="2400" kern="1200" dirty="0">
                <a:solidFill>
                  <a:schemeClr val="tx1"/>
                </a:solidFill>
              </a:rPr>
              <a:t>Provides a visual point of reference</a:t>
            </a:r>
          </a:p>
          <a:p>
            <a:pPr marL="457200" indent="-457200">
              <a:spcAft>
                <a:spcPts val="1200"/>
              </a:spcAft>
              <a:buFont typeface="Arial" panose="020B0604020202020204" pitchFamily="34" charset="0"/>
              <a:buChar char="•"/>
            </a:pPr>
            <a:r>
              <a:rPr lang="en-US" sz="2400" kern="1200" dirty="0">
                <a:solidFill>
                  <a:schemeClr val="tx1"/>
                </a:solidFill>
              </a:rPr>
              <a:t>Lightens cognitive load</a:t>
            </a:r>
          </a:p>
          <a:p>
            <a:endParaRPr lang="en-US" dirty="0"/>
          </a:p>
        </p:txBody>
      </p:sp>
      <p:sp>
        <p:nvSpPr>
          <p:cNvPr id="5" name="TextBox 4">
            <a:extLst>
              <a:ext uri="{FF2B5EF4-FFF2-40B4-BE49-F238E27FC236}">
                <a16:creationId xmlns:a16="http://schemas.microsoft.com/office/drawing/2014/main" id="{E138C9BC-3B52-41FB-868C-93DA079C595A}"/>
              </a:ext>
            </a:extLst>
          </p:cNvPr>
          <p:cNvSpPr txBox="1"/>
          <p:nvPr/>
        </p:nvSpPr>
        <p:spPr>
          <a:xfrm>
            <a:off x="0" y="6530802"/>
            <a:ext cx="4572000" cy="276999"/>
          </a:xfrm>
          <a:prstGeom prst="rect">
            <a:avLst/>
          </a:prstGeom>
          <a:noFill/>
        </p:spPr>
        <p:txBody>
          <a:bodyPr wrap="square">
            <a:spAutoFit/>
          </a:bodyPr>
          <a:lstStyle/>
          <a:p>
            <a:r>
              <a:rPr lang="en-US" sz="1200" dirty="0">
                <a:solidFill>
                  <a:schemeClr val="bg1">
                    <a:lumMod val="65000"/>
                  </a:schemeClr>
                </a:solidFill>
              </a:rPr>
              <a:t>Photo by </a:t>
            </a:r>
            <a:r>
              <a:rPr lang="en-US" sz="1200" dirty="0">
                <a:solidFill>
                  <a:schemeClr val="bg1">
                    <a:lumMod val="65000"/>
                  </a:schemeClr>
                </a:solidFill>
                <a:hlinkClick r:id="rId2">
                  <a:extLst>
                    <a:ext uri="{A12FA001-AC4F-418D-AE19-62706E023703}">
                      <ahyp:hlinkClr xmlns:ahyp="http://schemas.microsoft.com/office/drawing/2018/hyperlinkcolor" val="tx"/>
                    </a:ext>
                  </a:extLst>
                </a:hlinkClick>
              </a:rPr>
              <a:t>Kadir </a:t>
            </a:r>
            <a:r>
              <a:rPr lang="en-US" sz="1200" dirty="0" err="1">
                <a:solidFill>
                  <a:schemeClr val="bg1">
                    <a:lumMod val="65000"/>
                  </a:schemeClr>
                </a:solidFill>
                <a:hlinkClick r:id="rId2">
                  <a:extLst>
                    <a:ext uri="{A12FA001-AC4F-418D-AE19-62706E023703}">
                      <ahyp:hlinkClr xmlns:ahyp="http://schemas.microsoft.com/office/drawing/2018/hyperlinkcolor" val="tx"/>
                    </a:ext>
                  </a:extLst>
                </a:hlinkClick>
              </a:rPr>
              <a:t>Celep</a:t>
            </a:r>
            <a:r>
              <a:rPr lang="en-US" sz="1200" dirty="0">
                <a:solidFill>
                  <a:schemeClr val="bg1">
                    <a:lumMod val="65000"/>
                  </a:schemeClr>
                </a:solidFill>
              </a:rPr>
              <a:t> on </a:t>
            </a:r>
            <a:r>
              <a:rPr lang="en-US" sz="1200" dirty="0" err="1">
                <a:solidFill>
                  <a:schemeClr val="bg1">
                    <a:lumMod val="65000"/>
                  </a:schemeClr>
                </a:solidFill>
                <a:hlinkClick r:id="rId3">
                  <a:extLst>
                    <a:ext uri="{A12FA001-AC4F-418D-AE19-62706E023703}">
                      <ahyp:hlinkClr xmlns:ahyp="http://schemas.microsoft.com/office/drawing/2018/hyperlinkcolor" val="tx"/>
                    </a:ext>
                  </a:extLst>
                </a:hlinkClick>
              </a:rPr>
              <a:t>Unsplash</a:t>
            </a:r>
            <a:r>
              <a:rPr lang="en-US" sz="1200" dirty="0">
                <a:solidFill>
                  <a:schemeClr val="bg1">
                    <a:lumMod val="65000"/>
                  </a:schemeClr>
                </a:solidFill>
              </a:rPr>
              <a:t> </a:t>
            </a:r>
          </a:p>
        </p:txBody>
      </p:sp>
      <p:pic>
        <p:nvPicPr>
          <p:cNvPr id="7" name="Picture 6" descr="A picture containing text, old, painting&#10;&#10;Description automatically generated">
            <a:extLst>
              <a:ext uri="{FF2B5EF4-FFF2-40B4-BE49-F238E27FC236}">
                <a16:creationId xmlns:a16="http://schemas.microsoft.com/office/drawing/2014/main" id="{8E15CCF7-4A61-47AB-9420-D69398DA4609}"/>
              </a:ext>
            </a:extLst>
          </p:cNvPr>
          <p:cNvPicPr>
            <a:picLocks noChangeAspect="1"/>
          </p:cNvPicPr>
          <p:nvPr/>
        </p:nvPicPr>
        <p:blipFill>
          <a:blip r:embed="rId4"/>
          <a:stretch>
            <a:fillRect/>
          </a:stretch>
        </p:blipFill>
        <p:spPr>
          <a:xfrm>
            <a:off x="5514952" y="1422890"/>
            <a:ext cx="3009165" cy="4012219"/>
          </a:xfrm>
          <a:prstGeom prst="rect">
            <a:avLst/>
          </a:prstGeom>
        </p:spPr>
      </p:pic>
    </p:spTree>
    <p:extLst>
      <p:ext uri="{BB962C8B-B14F-4D97-AF65-F5344CB8AC3E}">
        <p14:creationId xmlns:p14="http://schemas.microsoft.com/office/powerpoint/2010/main" val="2558458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microphone&#10;&#10;Description automatically generated">
            <a:extLst>
              <a:ext uri="{FF2B5EF4-FFF2-40B4-BE49-F238E27FC236}">
                <a16:creationId xmlns:a16="http://schemas.microsoft.com/office/drawing/2014/main" id="{1F16470A-5C8E-48C1-A16E-9211F7814446}"/>
              </a:ext>
            </a:extLst>
          </p:cNvPr>
          <p:cNvPicPr>
            <a:picLocks noChangeAspect="1"/>
          </p:cNvPicPr>
          <p:nvPr/>
        </p:nvPicPr>
        <p:blipFill>
          <a:blip r:embed="rId2"/>
          <a:stretch>
            <a:fillRect/>
          </a:stretch>
        </p:blipFill>
        <p:spPr>
          <a:xfrm>
            <a:off x="4572001" y="-12800"/>
            <a:ext cx="4572000" cy="6858000"/>
          </a:xfrm>
          <a:prstGeom prst="rect">
            <a:avLst/>
          </a:prstGeom>
        </p:spPr>
      </p:pic>
      <p:sp>
        <p:nvSpPr>
          <p:cNvPr id="3" name="Text Placeholder 2">
            <a:extLst>
              <a:ext uri="{FF2B5EF4-FFF2-40B4-BE49-F238E27FC236}">
                <a16:creationId xmlns:a16="http://schemas.microsoft.com/office/drawing/2014/main" id="{464F13CA-DCE8-4F6A-BCC4-33EE2F6A7A6E}"/>
              </a:ext>
            </a:extLst>
          </p:cNvPr>
          <p:cNvSpPr>
            <a:spLocks noGrp="1"/>
          </p:cNvSpPr>
          <p:nvPr>
            <p:ph type="body" sz="quarter" idx="11"/>
          </p:nvPr>
        </p:nvSpPr>
        <p:spPr>
          <a:xfrm>
            <a:off x="117446" y="966616"/>
            <a:ext cx="4571999" cy="414338"/>
          </a:xfrm>
        </p:spPr>
        <p:txBody>
          <a:bodyPr/>
          <a:lstStyle/>
          <a:p>
            <a:r>
              <a:rPr lang="en-US" dirty="0"/>
              <a:t>3. Record audio versions of text pages</a:t>
            </a:r>
          </a:p>
        </p:txBody>
      </p:sp>
      <p:sp>
        <p:nvSpPr>
          <p:cNvPr id="4" name="Text Placeholder 3">
            <a:extLst>
              <a:ext uri="{FF2B5EF4-FFF2-40B4-BE49-F238E27FC236}">
                <a16:creationId xmlns:a16="http://schemas.microsoft.com/office/drawing/2014/main" id="{E03BD0AC-6796-4E6B-8CFE-63F22CD7F184}"/>
              </a:ext>
            </a:extLst>
          </p:cNvPr>
          <p:cNvSpPr>
            <a:spLocks noGrp="1"/>
          </p:cNvSpPr>
          <p:nvPr>
            <p:ph type="body" sz="quarter" idx="12"/>
          </p:nvPr>
        </p:nvSpPr>
        <p:spPr>
          <a:xfrm>
            <a:off x="320675" y="2360370"/>
            <a:ext cx="3930650" cy="1703610"/>
          </a:xfrm>
        </p:spPr>
        <p:txBody>
          <a:bodyPr/>
          <a:lstStyle/>
          <a:p>
            <a:pPr marL="457200" indent="-457200">
              <a:spcAft>
                <a:spcPts val="1200"/>
              </a:spcAft>
              <a:buFont typeface="Arial" panose="020B0604020202020204" pitchFamily="34" charset="0"/>
              <a:buChar char="•"/>
            </a:pPr>
            <a:r>
              <a:rPr lang="en-US" sz="2400" dirty="0"/>
              <a:t>Adds human warmth</a:t>
            </a:r>
          </a:p>
          <a:p>
            <a:pPr marL="457200" indent="-457200">
              <a:spcAft>
                <a:spcPts val="1200"/>
              </a:spcAft>
              <a:buFont typeface="Arial" panose="020B0604020202020204" pitchFamily="34" charset="0"/>
              <a:buChar char="•"/>
            </a:pPr>
            <a:r>
              <a:rPr lang="en-US" sz="2400" dirty="0"/>
              <a:t>Allows learner choice &amp; autonomy </a:t>
            </a:r>
          </a:p>
          <a:p>
            <a:pPr marL="457200" indent="-457200">
              <a:spcAft>
                <a:spcPts val="1200"/>
              </a:spcAft>
              <a:buFont typeface="Arial" panose="020B0604020202020204" pitchFamily="34" charset="0"/>
              <a:buChar char="•"/>
            </a:pPr>
            <a:r>
              <a:rPr lang="en-US" sz="2400" dirty="0"/>
              <a:t>Creates a more accessible learning experience</a:t>
            </a:r>
          </a:p>
          <a:p>
            <a:pPr marL="457200" indent="-457200">
              <a:spcAft>
                <a:spcPts val="1200"/>
              </a:spcAft>
              <a:buFont typeface="Arial" panose="020B0604020202020204" pitchFamily="34" charset="0"/>
              <a:buChar char="•"/>
            </a:pPr>
            <a:r>
              <a:rPr lang="en-US" sz="2400" dirty="0"/>
              <a:t>Lightens cognitive load</a:t>
            </a:r>
          </a:p>
          <a:p>
            <a:endParaRPr lang="en-US" dirty="0"/>
          </a:p>
          <a:p>
            <a:endParaRPr lang="en-US" dirty="0"/>
          </a:p>
        </p:txBody>
      </p:sp>
      <p:sp>
        <p:nvSpPr>
          <p:cNvPr id="5" name="TextBox 4">
            <a:extLst>
              <a:ext uri="{FF2B5EF4-FFF2-40B4-BE49-F238E27FC236}">
                <a16:creationId xmlns:a16="http://schemas.microsoft.com/office/drawing/2014/main" id="{3F7C9C2D-A47E-49D5-8C1F-B276C7879B3E}"/>
              </a:ext>
            </a:extLst>
          </p:cNvPr>
          <p:cNvSpPr txBox="1"/>
          <p:nvPr/>
        </p:nvSpPr>
        <p:spPr>
          <a:xfrm>
            <a:off x="0" y="6568201"/>
            <a:ext cx="4572000" cy="276999"/>
          </a:xfrm>
          <a:prstGeom prst="rect">
            <a:avLst/>
          </a:prstGeom>
          <a:noFill/>
        </p:spPr>
        <p:txBody>
          <a:bodyPr wrap="square">
            <a:spAutoFit/>
          </a:bodyPr>
          <a:lstStyle/>
          <a:p>
            <a:r>
              <a:rPr lang="en-US" sz="1200" dirty="0">
                <a:solidFill>
                  <a:schemeClr val="bg1">
                    <a:lumMod val="65000"/>
                  </a:schemeClr>
                </a:solidFill>
              </a:rPr>
              <a:t>Photo by </a:t>
            </a:r>
            <a:r>
              <a:rPr lang="en-US" sz="1200" dirty="0">
                <a:solidFill>
                  <a:schemeClr val="bg1">
                    <a:lumMod val="65000"/>
                  </a:schemeClr>
                </a:solidFill>
                <a:hlinkClick r:id="rId3">
                  <a:extLst>
                    <a:ext uri="{A12FA001-AC4F-418D-AE19-62706E023703}">
                      <ahyp:hlinkClr xmlns:ahyp="http://schemas.microsoft.com/office/drawing/2018/hyperlinkcolor" val="tx"/>
                    </a:ext>
                  </a:extLst>
                </a:hlinkClick>
              </a:rPr>
              <a:t>DESIGNECOLOGIST</a:t>
            </a:r>
            <a:r>
              <a:rPr lang="en-US" sz="1200" dirty="0">
                <a:solidFill>
                  <a:schemeClr val="bg1">
                    <a:lumMod val="65000"/>
                  </a:schemeClr>
                </a:solidFill>
              </a:rPr>
              <a:t> on </a:t>
            </a:r>
            <a:r>
              <a:rPr lang="en-US" sz="1200" dirty="0" err="1">
                <a:solidFill>
                  <a:schemeClr val="bg1">
                    <a:lumMod val="65000"/>
                  </a:schemeClr>
                </a:solidFill>
                <a:hlinkClick r:id="rId4">
                  <a:extLst>
                    <a:ext uri="{A12FA001-AC4F-418D-AE19-62706E023703}">
                      <ahyp:hlinkClr xmlns:ahyp="http://schemas.microsoft.com/office/drawing/2018/hyperlinkcolor" val="tx"/>
                    </a:ext>
                  </a:extLst>
                </a:hlinkClick>
              </a:rPr>
              <a:t>Unsplash</a:t>
            </a:r>
            <a:r>
              <a:rPr lang="en-US" sz="1200" dirty="0">
                <a:solidFill>
                  <a:schemeClr val="bg1">
                    <a:lumMod val="65000"/>
                  </a:schemeClr>
                </a:solidFill>
              </a:rPr>
              <a:t> </a:t>
            </a:r>
          </a:p>
        </p:txBody>
      </p:sp>
    </p:spTree>
    <p:extLst>
      <p:ext uri="{BB962C8B-B14F-4D97-AF65-F5344CB8AC3E}">
        <p14:creationId xmlns:p14="http://schemas.microsoft.com/office/powerpoint/2010/main" val="2032011912"/>
      </p:ext>
    </p:extLst>
  </p:cSld>
  <p:clrMapOvr>
    <a:masterClrMapping/>
  </p:clrMapOvr>
</p:sld>
</file>

<file path=ppt/theme/theme1.xml><?xml version="1.0" encoding="utf-8"?>
<a:theme xmlns:a="http://schemas.openxmlformats.org/drawingml/2006/main" name="RRU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6E2EB128-662B-4404-9A6D-315FD912FB28}"/>
    </a:ext>
  </a:extLst>
</a:theme>
</file>

<file path=ppt/theme/theme10.xml><?xml version="1.0" encoding="utf-8"?>
<a:theme xmlns:a="http://schemas.openxmlformats.org/drawingml/2006/main" name="Section divider op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8E250C2A-A5C2-4376-ADBC-CC6EBD10B06F}"/>
    </a:ext>
  </a:extLst>
</a:theme>
</file>

<file path=ppt/theme/theme11.xml><?xml version="1.0" encoding="utf-8"?>
<a:theme xmlns:a="http://schemas.openxmlformats.org/drawingml/2006/main" name="Section divider op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A35F8211-DC5E-4648-B97E-DDB83489109B}"/>
    </a:ext>
  </a:extLst>
</a:theme>
</file>

<file path=ppt/theme/theme12.xml><?xml version="1.0" encoding="utf-8"?>
<a:theme xmlns:a="http://schemas.openxmlformats.org/drawingml/2006/main" name="Section divider custom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2AFAFA79-318D-4FFB-864F-D2194F20861B}"/>
    </a:ext>
  </a:extLst>
</a:theme>
</file>

<file path=ppt/theme/theme13.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1B2CFF12-5A36-455D-AC51-70496C08E1DA}"/>
    </a:ext>
  </a:extLst>
</a:theme>
</file>

<file path=ppt/theme/theme14.xml><?xml version="1.0" encoding="utf-8"?>
<a:theme xmlns:a="http://schemas.openxmlformats.org/drawingml/2006/main" name="Content with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30DA55E2-E0F8-4656-9531-9B035FADF136}"/>
    </a:ext>
  </a:extLst>
</a:theme>
</file>

<file path=ppt/theme/theme15.xml><?xml version="1.0" encoding="utf-8"?>
<a:theme xmlns:a="http://schemas.openxmlformats.org/drawingml/2006/main" name="Content custom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CDC3F6FD-C5A1-4CC2-9AFE-4FB21FA0DC34}"/>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op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0EA14DA7-76D2-4613-9D49-42A336096F1F}"/>
    </a:ext>
  </a:extLst>
</a:theme>
</file>

<file path=ppt/theme/theme3.xml><?xml version="1.0" encoding="utf-8"?>
<a:theme xmlns:a="http://schemas.openxmlformats.org/drawingml/2006/main" name="Title Slide op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42002432-B2C1-470F-88DA-B2EF81DC097C}"/>
    </a:ext>
  </a:extLst>
</a:theme>
</file>

<file path=ppt/theme/theme4.xml><?xml version="1.0" encoding="utf-8"?>
<a:theme xmlns:a="http://schemas.openxmlformats.org/drawingml/2006/main" name="Title Slide op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69759CA7-2470-4E0A-AF9A-1B295D5656E6}"/>
    </a:ext>
  </a:extLst>
</a:theme>
</file>

<file path=ppt/theme/theme5.xml><?xml version="1.0" encoding="utf-8"?>
<a:theme xmlns:a="http://schemas.openxmlformats.org/drawingml/2006/main" name="Title Slide opt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06BE12F2-A8A2-4259-90F3-1D091730514B}"/>
    </a:ext>
  </a:extLst>
</a:theme>
</file>

<file path=ppt/theme/theme6.xml><?xml version="1.0" encoding="utf-8"?>
<a:theme xmlns:a="http://schemas.openxmlformats.org/drawingml/2006/main" name="Title Slide custom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81FDE9C3-88CB-4248-A513-D74A059C83A7}"/>
    </a:ext>
  </a:extLst>
</a:theme>
</file>

<file path=ppt/theme/theme7.xml><?xml version="1.0" encoding="utf-8"?>
<a:theme xmlns:a="http://schemas.openxmlformats.org/drawingml/2006/main" name="Traditional Acknowledge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EA6043A-B318-45B6-9907-480ED845E0C8}" vid="{E2FD6D71-BDA0-47DF-8ED8-5C13BB6CA01D}"/>
    </a:ext>
  </a:extLst>
</a:theme>
</file>

<file path=ppt/theme/theme8.xml><?xml version="1.0" encoding="utf-8"?>
<a:theme xmlns:a="http://schemas.openxmlformats.org/drawingml/2006/main" name="Section divider op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DEAE8703-C024-41AA-8F5A-B7AB5B7C1537}"/>
    </a:ext>
  </a:extLst>
</a:theme>
</file>

<file path=ppt/theme/theme9.xml><?xml version="1.0" encoding="utf-8"?>
<a:theme xmlns:a="http://schemas.openxmlformats.org/drawingml/2006/main" name="Section divider op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A6043A-B318-45B6-9907-480ED845E0C8}" vid="{F02946C6-2B82-4035-966D-74BCFEF6F765}"/>
    </a:ext>
  </a:extLst>
</a:theme>
</file>

<file path=docProps/app.xml><?xml version="1.0" encoding="utf-8"?>
<Properties xmlns="http://schemas.openxmlformats.org/officeDocument/2006/extended-properties" xmlns:vt="http://schemas.openxmlformats.org/officeDocument/2006/docPropsVTypes">
  <Template>RRU_Corporate_PPT</Template>
  <TotalTime>1316</TotalTime>
  <Words>404</Words>
  <Application>Microsoft Office PowerPoint</Application>
  <PresentationFormat>On-screen Show (4:3)</PresentationFormat>
  <Paragraphs>70</Paragraphs>
  <Slides>11</Slides>
  <Notes>1</Notes>
  <HiddenSlides>0</HiddenSlides>
  <MMClips>0</MMClips>
  <ScaleCrop>false</ScaleCrop>
  <HeadingPairs>
    <vt:vector size="6" baseType="variant">
      <vt:variant>
        <vt:lpstr>Fonts Used</vt:lpstr>
      </vt:variant>
      <vt:variant>
        <vt:i4>5</vt:i4>
      </vt:variant>
      <vt:variant>
        <vt:lpstr>Theme</vt:lpstr>
      </vt:variant>
      <vt:variant>
        <vt:i4>15</vt:i4>
      </vt:variant>
      <vt:variant>
        <vt:lpstr>Slide Titles</vt:lpstr>
      </vt:variant>
      <vt:variant>
        <vt:i4>11</vt:i4>
      </vt:variant>
    </vt:vector>
  </HeadingPairs>
  <TitlesOfParts>
    <vt:vector size="31" baseType="lpstr">
      <vt:lpstr>Arial</vt:lpstr>
      <vt:lpstr>Calibri</vt:lpstr>
      <vt:lpstr>Courier New</vt:lpstr>
      <vt:lpstr>Verdana</vt:lpstr>
      <vt:lpstr>Wingdings</vt:lpstr>
      <vt:lpstr>RRU PowerPoint Template</vt:lpstr>
      <vt:lpstr>Title Slide opt 2</vt:lpstr>
      <vt:lpstr>Title Slide opt 3</vt:lpstr>
      <vt:lpstr>Title Slide opt 4</vt:lpstr>
      <vt:lpstr>Title Slide opt 5</vt:lpstr>
      <vt:lpstr>Title Slide custom image</vt:lpstr>
      <vt:lpstr>Traditional Acknowledgement</vt:lpstr>
      <vt:lpstr>Section divider opt 1</vt:lpstr>
      <vt:lpstr>Section divider opt 2</vt:lpstr>
      <vt:lpstr>Section divider opt 3</vt:lpstr>
      <vt:lpstr>Section divider opt 4</vt:lpstr>
      <vt:lpstr>Section divider custom image</vt:lpstr>
      <vt:lpstr>Content slides</vt:lpstr>
      <vt:lpstr>Content with image</vt:lpstr>
      <vt:lpstr>Content custom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Royal Roads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HalcombSmith</dc:creator>
  <cp:lastModifiedBy>Lauren HalcombSmith</cp:lastModifiedBy>
  <cp:revision>43</cp:revision>
  <dcterms:created xsi:type="dcterms:W3CDTF">2020-01-24T16:50:09Z</dcterms:created>
  <dcterms:modified xsi:type="dcterms:W3CDTF">2022-10-05T18:44:11Z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any (Local)">
    <vt:lpwstr>Royal Roads University</vt:lpwstr>
  </property>
  <property fmtid="{D5CDD505-2E9C-101B-9397-08002B2CF9AE}" pid="3" name="Retention Period">
    <vt:lpwstr>Long-Term</vt:lpwstr>
  </property>
</Properties>
</file>