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1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1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50" r:id="rId2"/>
    <p:sldMasterId id="2147483654" r:id="rId3"/>
    <p:sldMasterId id="2147483656" r:id="rId4"/>
    <p:sldMasterId id="2147483741" r:id="rId5"/>
    <p:sldMasterId id="2147483730" r:id="rId6"/>
    <p:sldMasterId id="2147483739" r:id="rId7"/>
    <p:sldMasterId id="2147483658" r:id="rId8"/>
    <p:sldMasterId id="2147483670" r:id="rId9"/>
    <p:sldMasterId id="2147483682" r:id="rId10"/>
    <p:sldMasterId id="2147483694" r:id="rId11"/>
    <p:sldMasterId id="2147483732" r:id="rId12"/>
    <p:sldMasterId id="2147483706" r:id="rId13"/>
    <p:sldMasterId id="2147483718" r:id="rId14"/>
    <p:sldMasterId id="2147483734" r:id="rId15"/>
  </p:sldMasterIdLst>
  <p:notesMasterIdLst>
    <p:notesMasterId r:id="rId25"/>
  </p:notesMasterIdLst>
  <p:handoutMasterIdLst>
    <p:handoutMasterId r:id="rId26"/>
  </p:handoutMasterIdLst>
  <p:sldIdLst>
    <p:sldId id="258" r:id="rId16"/>
    <p:sldId id="269" r:id="rId17"/>
    <p:sldId id="304" r:id="rId18"/>
    <p:sldId id="302" r:id="rId19"/>
    <p:sldId id="301" r:id="rId20"/>
    <p:sldId id="272" r:id="rId21"/>
    <p:sldId id="267" r:id="rId22"/>
    <p:sldId id="303" r:id="rId23"/>
    <p:sldId id="30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3645"/>
    <a:srgbClr val="2BA9B9"/>
    <a:srgbClr val="252835"/>
    <a:srgbClr val="2EABBA"/>
    <a:srgbClr val="30A8B2"/>
    <a:srgbClr val="009DA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67C580-E159-47D9-97F8-05903E8A47B9}" v="4" dt="2023-01-26T00:19:42.0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9179" autoAdjust="0"/>
  </p:normalViewPr>
  <p:slideViewPr>
    <p:cSldViewPr snapToGrid="0" snapToObjects="1">
      <p:cViewPr varScale="1">
        <p:scale>
          <a:sx n="114" d="100"/>
          <a:sy n="114" d="100"/>
        </p:scale>
        <p:origin x="150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8" d="100"/>
          <a:sy n="88" d="100"/>
        </p:scale>
        <p:origin x="-387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6.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en HalcombSmith" userId="cfb84f20-03e5-4011-8f69-b27b597ef668" providerId="ADAL" clId="{3167C580-E159-47D9-97F8-05903E8A47B9}"/>
    <pc:docChg chg="undo custSel modSld">
      <pc:chgData name="Lauren HalcombSmith" userId="cfb84f20-03e5-4011-8f69-b27b597ef668" providerId="ADAL" clId="{3167C580-E159-47D9-97F8-05903E8A47B9}" dt="2023-01-26T00:28:25.675" v="125"/>
      <pc:docMkLst>
        <pc:docMk/>
      </pc:docMkLst>
      <pc:sldChg chg="modSp mod">
        <pc:chgData name="Lauren HalcombSmith" userId="cfb84f20-03e5-4011-8f69-b27b597ef668" providerId="ADAL" clId="{3167C580-E159-47D9-97F8-05903E8A47B9}" dt="2023-01-26T00:18:16.501" v="35" actId="20577"/>
        <pc:sldMkLst>
          <pc:docMk/>
          <pc:sldMk cId="2372059063" sldId="258"/>
        </pc:sldMkLst>
        <pc:spChg chg="mod">
          <ac:chgData name="Lauren HalcombSmith" userId="cfb84f20-03e5-4011-8f69-b27b597ef668" providerId="ADAL" clId="{3167C580-E159-47D9-97F8-05903E8A47B9}" dt="2023-01-26T00:18:16.501" v="35" actId="20577"/>
          <ac:spMkLst>
            <pc:docMk/>
            <pc:sldMk cId="2372059063" sldId="258"/>
            <ac:spMk id="3" creationId="{00000000-0000-0000-0000-000000000000}"/>
          </ac:spMkLst>
        </pc:spChg>
      </pc:sldChg>
      <pc:sldChg chg="addSp delSp modSp mod">
        <pc:chgData name="Lauren HalcombSmith" userId="cfb84f20-03e5-4011-8f69-b27b597ef668" providerId="ADAL" clId="{3167C580-E159-47D9-97F8-05903E8A47B9}" dt="2023-01-26T00:28:25.675" v="125"/>
        <pc:sldMkLst>
          <pc:docMk/>
          <pc:sldMk cId="1157762156" sldId="267"/>
        </pc:sldMkLst>
        <pc:spChg chg="mod">
          <ac:chgData name="Lauren HalcombSmith" userId="cfb84f20-03e5-4011-8f69-b27b597ef668" providerId="ADAL" clId="{3167C580-E159-47D9-97F8-05903E8A47B9}" dt="2023-01-26T00:19:21.062" v="106" actId="313"/>
          <ac:spMkLst>
            <pc:docMk/>
            <pc:sldMk cId="1157762156" sldId="267"/>
            <ac:spMk id="3" creationId="{00000000-0000-0000-0000-000000000000}"/>
          </ac:spMkLst>
        </pc:spChg>
        <pc:spChg chg="mod">
          <ac:chgData name="Lauren HalcombSmith" userId="cfb84f20-03e5-4011-8f69-b27b597ef668" providerId="ADAL" clId="{3167C580-E159-47D9-97F8-05903E8A47B9}" dt="2023-01-26T00:28:25.675" v="125"/>
          <ac:spMkLst>
            <pc:docMk/>
            <pc:sldMk cId="1157762156" sldId="267"/>
            <ac:spMk id="4" creationId="{00000000-0000-0000-0000-000000000000}"/>
          </ac:spMkLst>
        </pc:spChg>
        <pc:picChg chg="del">
          <ac:chgData name="Lauren HalcombSmith" userId="cfb84f20-03e5-4011-8f69-b27b597ef668" providerId="ADAL" clId="{3167C580-E159-47D9-97F8-05903E8A47B9}" dt="2023-01-26T00:19:10.903" v="101" actId="478"/>
          <ac:picMkLst>
            <pc:docMk/>
            <pc:sldMk cId="1157762156" sldId="267"/>
            <ac:picMk id="5" creationId="{8171AD75-1451-437E-B0A1-BAB30EE8549F}"/>
          </ac:picMkLst>
        </pc:picChg>
        <pc:picChg chg="add del mod">
          <ac:chgData name="Lauren HalcombSmith" userId="cfb84f20-03e5-4011-8f69-b27b597ef668" providerId="ADAL" clId="{3167C580-E159-47D9-97F8-05903E8A47B9}" dt="2023-01-26T00:19:33.667" v="108" actId="478"/>
          <ac:picMkLst>
            <pc:docMk/>
            <pc:sldMk cId="1157762156" sldId="267"/>
            <ac:picMk id="6" creationId="{DAEE30C2-FCEF-46FD-B0A9-820DECCCF08E}"/>
          </ac:picMkLst>
        </pc:picChg>
        <pc:picChg chg="add del mod">
          <ac:chgData name="Lauren HalcombSmith" userId="cfb84f20-03e5-4011-8f69-b27b597ef668" providerId="ADAL" clId="{3167C580-E159-47D9-97F8-05903E8A47B9}" dt="2023-01-26T00:19:38.798" v="113"/>
          <ac:picMkLst>
            <pc:docMk/>
            <pc:sldMk cId="1157762156" sldId="267"/>
            <ac:picMk id="8" creationId="{A2C3FE33-CF1F-4A4A-B27C-8A6275D8F24E}"/>
          </ac:picMkLst>
        </pc:picChg>
        <pc:picChg chg="add mod">
          <ac:chgData name="Lauren HalcombSmith" userId="cfb84f20-03e5-4011-8f69-b27b597ef668" providerId="ADAL" clId="{3167C580-E159-47D9-97F8-05903E8A47B9}" dt="2023-01-26T00:19:46.349" v="118" actId="1076"/>
          <ac:picMkLst>
            <pc:docMk/>
            <pc:sldMk cId="1157762156" sldId="267"/>
            <ac:picMk id="10" creationId="{F42CE3C8-D209-43B7-BA23-308385BA657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9669F0-B897-4FEA-8FB3-4560A50CA4AA}" type="datetimeFigureOut">
              <a:rPr lang="en-US" smtClean="0"/>
              <a:t>1/25/2023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7F3E023-B587-40E0-BA12-269F5A4E7240}" type="slidenum">
              <a:rPr lang="en-US" smtClean="0"/>
              <a:t>‹#›</a:t>
            </a:fld>
            <a:endParaRPr lang="en-US"/>
          </a:p>
        </p:txBody>
      </p:sp>
    </p:spTree>
    <p:extLst>
      <p:ext uri="{BB962C8B-B14F-4D97-AF65-F5344CB8AC3E}">
        <p14:creationId xmlns:p14="http://schemas.microsoft.com/office/powerpoint/2010/main" val="8877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C49751-F982-4BBC-B5E9-11519A936D13}" type="datetimeFigureOut">
              <a:rPr lang="en-US" smtClean="0"/>
              <a:t>1/25/2023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1C99C-756F-4199-93C1-06CD41658318}" type="slidenum">
              <a:rPr lang="en-US" smtClean="0"/>
              <a:t>‹#›</a:t>
            </a:fld>
            <a:endParaRPr lang="en-US"/>
          </a:p>
        </p:txBody>
      </p:sp>
    </p:spTree>
    <p:extLst>
      <p:ext uri="{BB962C8B-B14F-4D97-AF65-F5344CB8AC3E}">
        <p14:creationId xmlns:p14="http://schemas.microsoft.com/office/powerpoint/2010/main" val="3878532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1" dirty="0"/>
              <a:t>Title</a:t>
            </a:r>
            <a:r>
              <a:rPr lang="en-CA" b="1" baseline="0" dirty="0"/>
              <a:t> slides</a:t>
            </a:r>
            <a:endParaRPr lang="en-CA" b="1" dirty="0"/>
          </a:p>
          <a:p>
            <a:pPr marL="0" marR="0" indent="0" algn="l" defTabSz="914400" rtl="0" eaLnBrk="1" fontAlgn="auto" latinLnBrk="0" hangingPunct="1">
              <a:lnSpc>
                <a:spcPct val="100000"/>
              </a:lnSpc>
              <a:spcBef>
                <a:spcPts val="0"/>
              </a:spcBef>
              <a:spcAft>
                <a:spcPts val="0"/>
              </a:spcAft>
              <a:buClrTx/>
              <a:buSzTx/>
              <a:buFontTx/>
              <a:buNone/>
              <a:tabLst/>
              <a:defRPr/>
            </a:pPr>
            <a:r>
              <a:rPr lang="en-CA" dirty="0"/>
              <a:t>There are five</a:t>
            </a:r>
            <a:r>
              <a:rPr lang="en-CA" baseline="0" dirty="0"/>
              <a:t> different title slide image options. Text boxes can be customized or deleted. </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Add a slide: Under the ‘Home’ menu, click on ‘New Slide’ and select the layout you would like to use.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Duplicate a slide: In the left navigation window, right-click on the slide you would like to duplicate and select ‘Duplicate Slide’.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Delete a slide: In the left navigation window, right-click on the slide you would like to delete and select ‘Delete Slide’.</a:t>
            </a:r>
          </a:p>
        </p:txBody>
      </p:sp>
      <p:sp>
        <p:nvSpPr>
          <p:cNvPr id="4" name="Slide Number Placeholder 3"/>
          <p:cNvSpPr>
            <a:spLocks noGrp="1"/>
          </p:cNvSpPr>
          <p:nvPr>
            <p:ph type="sldNum" sz="quarter" idx="10"/>
          </p:nvPr>
        </p:nvSpPr>
        <p:spPr/>
        <p:txBody>
          <a:bodyPr/>
          <a:lstStyle/>
          <a:p>
            <a:fld id="{4621C99C-756F-4199-93C1-06CD41658318}" type="slidenum">
              <a:rPr lang="en-US" smtClean="0"/>
              <a:t>1</a:t>
            </a:fld>
            <a:endParaRPr lang="en-US"/>
          </a:p>
        </p:txBody>
      </p:sp>
    </p:spTree>
    <p:extLst>
      <p:ext uri="{BB962C8B-B14F-4D97-AF65-F5344CB8AC3E}">
        <p14:creationId xmlns:p14="http://schemas.microsoft.com/office/powerpoint/2010/main" val="2979830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1" dirty="0"/>
              <a:t>Content</a:t>
            </a:r>
            <a:r>
              <a:rPr lang="en-CA" b="1" baseline="0" dirty="0"/>
              <a:t> slides</a:t>
            </a:r>
            <a:endParaRPr lang="en-CA" b="1" dirty="0"/>
          </a:p>
          <a:p>
            <a:pPr marL="0" marR="0" indent="0" algn="l" defTabSz="914400" rtl="0" eaLnBrk="1" fontAlgn="auto" latinLnBrk="0" hangingPunct="1">
              <a:lnSpc>
                <a:spcPct val="100000"/>
              </a:lnSpc>
              <a:spcBef>
                <a:spcPts val="0"/>
              </a:spcBef>
              <a:spcAft>
                <a:spcPts val="0"/>
              </a:spcAft>
              <a:buClrTx/>
              <a:buSzTx/>
              <a:buFontTx/>
              <a:buNone/>
              <a:tabLst/>
              <a:defRPr/>
            </a:pPr>
            <a:r>
              <a:rPr lang="en-CA" dirty="0"/>
              <a:t>There are 10</a:t>
            </a:r>
            <a:r>
              <a:rPr lang="en-CA" baseline="0" dirty="0"/>
              <a:t> different content slide layout options. Text boxes can be customized or deleted.</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Add a slide: Under the ‘Home’ menu, click on ‘New Slide’ and select the layout you would like to use.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Duplicate a slide: In the left navigation window, right-click on the slide you would like to duplicate and select ‘Duplicate Slide’.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Delete a slide: In the left navigation window, right-click on the slide you would like to delete and select ‘Delete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621C99C-756F-4199-93C1-06CD41658318}" type="slidenum">
              <a:rPr lang="en-US" smtClean="0"/>
              <a:t>7</a:t>
            </a:fld>
            <a:endParaRPr lang="en-US"/>
          </a:p>
        </p:txBody>
      </p:sp>
    </p:spTree>
    <p:extLst>
      <p:ext uri="{BB962C8B-B14F-4D97-AF65-F5344CB8AC3E}">
        <p14:creationId xmlns:p14="http://schemas.microsoft.com/office/powerpoint/2010/main" val="2741042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 1">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7"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1199312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opt 3">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6"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1675638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opt 4">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6"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11967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custom image">
    <p:spTree>
      <p:nvGrpSpPr>
        <p:cNvPr id="1" name=""/>
        <p:cNvGrpSpPr/>
        <p:nvPr/>
      </p:nvGrpSpPr>
      <p:grpSpPr>
        <a:xfrm>
          <a:off x="0" y="0"/>
          <a:ext cx="0" cy="0"/>
          <a:chOff x="0" y="0"/>
          <a:chExt cx="0" cy="0"/>
        </a:xfrm>
      </p:grpSpPr>
      <p:grpSp>
        <p:nvGrpSpPr>
          <p:cNvPr id="5" name="Group 4"/>
          <p:cNvGrpSpPr>
            <a:grpSpLocks noChangeAspect="1"/>
          </p:cNvGrpSpPr>
          <p:nvPr userDrawn="1"/>
        </p:nvGrpSpPr>
        <p:grpSpPr>
          <a:xfrm>
            <a:off x="0" y="0"/>
            <a:ext cx="6400800" cy="6858000"/>
            <a:chOff x="0" y="0"/>
            <a:chExt cx="6400800" cy="6858000"/>
          </a:xfrm>
          <a:solidFill>
            <a:srgbClr val="F0F1EE"/>
          </a:solidFill>
        </p:grpSpPr>
        <p:sp>
          <p:nvSpPr>
            <p:cNvPr id="6" name="Rectangle 7"/>
            <p:cNvSpPr/>
            <p:nvPr/>
          </p:nvSpPr>
          <p:spPr>
            <a:xfrm>
              <a:off x="0" y="0"/>
              <a:ext cx="6400800" cy="6858000"/>
            </a:xfrm>
            <a:custGeom>
              <a:avLst/>
              <a:gdLst>
                <a:gd name="connsiteX0" fmla="*/ 0 w 6400800"/>
                <a:gd name="connsiteY0" fmla="*/ 0 h 6858000"/>
                <a:gd name="connsiteX1" fmla="*/ 6400800 w 6400800"/>
                <a:gd name="connsiteY1" fmla="*/ 0 h 6858000"/>
                <a:gd name="connsiteX2" fmla="*/ 6400800 w 6400800"/>
                <a:gd name="connsiteY2" fmla="*/ 6858000 h 6858000"/>
                <a:gd name="connsiteX3" fmla="*/ 0 w 6400800"/>
                <a:gd name="connsiteY3" fmla="*/ 6858000 h 6858000"/>
                <a:gd name="connsiteX4" fmla="*/ 0 w 6400800"/>
                <a:gd name="connsiteY4" fmla="*/ 0 h 6858000"/>
                <a:gd name="connsiteX0" fmla="*/ 0 w 6400800"/>
                <a:gd name="connsiteY0" fmla="*/ 0 h 7183120"/>
                <a:gd name="connsiteX1" fmla="*/ 6400800 w 6400800"/>
                <a:gd name="connsiteY1" fmla="*/ 0 h 7183120"/>
                <a:gd name="connsiteX2" fmla="*/ 3037840 w 6400800"/>
                <a:gd name="connsiteY2" fmla="*/ 7183120 h 7183120"/>
                <a:gd name="connsiteX3" fmla="*/ 0 w 6400800"/>
                <a:gd name="connsiteY3" fmla="*/ 6858000 h 7183120"/>
                <a:gd name="connsiteX4" fmla="*/ 0 w 6400800"/>
                <a:gd name="connsiteY4" fmla="*/ 0 h 7183120"/>
                <a:gd name="connsiteX0" fmla="*/ 0 w 6400800"/>
                <a:gd name="connsiteY0" fmla="*/ 0 h 6858000"/>
                <a:gd name="connsiteX1" fmla="*/ 6400800 w 6400800"/>
                <a:gd name="connsiteY1" fmla="*/ 0 h 6858000"/>
                <a:gd name="connsiteX2" fmla="*/ 3637280 w 6400800"/>
                <a:gd name="connsiteY2" fmla="*/ 6858000 h 6858000"/>
                <a:gd name="connsiteX3" fmla="*/ 0 w 6400800"/>
                <a:gd name="connsiteY3" fmla="*/ 6858000 h 6858000"/>
                <a:gd name="connsiteX4" fmla="*/ 0 w 6400800"/>
                <a:gd name="connsiteY4" fmla="*/ 0 h 6858000"/>
                <a:gd name="connsiteX0" fmla="*/ 0 w 6400800"/>
                <a:gd name="connsiteY0" fmla="*/ 0 h 6858000"/>
                <a:gd name="connsiteX1" fmla="*/ 6400800 w 6400800"/>
                <a:gd name="connsiteY1" fmla="*/ 0 h 6858000"/>
                <a:gd name="connsiteX2" fmla="*/ 3667163 w 6400800"/>
                <a:gd name="connsiteY2" fmla="*/ 6858000 h 6858000"/>
                <a:gd name="connsiteX3" fmla="*/ 0 w 6400800"/>
                <a:gd name="connsiteY3" fmla="*/ 6858000 h 6858000"/>
                <a:gd name="connsiteX4" fmla="*/ 0 w 6400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858000">
                  <a:moveTo>
                    <a:pt x="0" y="0"/>
                  </a:moveTo>
                  <a:lnTo>
                    <a:pt x="6400800" y="0"/>
                  </a:lnTo>
                  <a:lnTo>
                    <a:pt x="3667163" y="6858000"/>
                  </a:lnTo>
                  <a:lnTo>
                    <a:pt x="0"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0"/>
              <a:ext cx="508000" cy="5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Rectangle 9"/>
          <p:cNvSpPr/>
          <p:nvPr userDrawn="1"/>
        </p:nvSpPr>
        <p:spPr>
          <a:xfrm>
            <a:off x="0" y="-1"/>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icture Placeholder 9"/>
          <p:cNvSpPr>
            <a:spLocks noGrp="1"/>
          </p:cNvSpPr>
          <p:nvPr>
            <p:ph type="pic" sz="quarter" idx="12"/>
          </p:nvPr>
        </p:nvSpPr>
        <p:spPr>
          <a:xfrm>
            <a:off x="3648870" y="-19050"/>
            <a:ext cx="5512578" cy="6891337"/>
          </a:xfrm>
          <a:custGeom>
            <a:avLst/>
            <a:gdLst>
              <a:gd name="connsiteX0" fmla="*/ 0 w 5554662"/>
              <a:gd name="connsiteY0" fmla="*/ 0 h 6858000"/>
              <a:gd name="connsiteX1" fmla="*/ 5554662 w 5554662"/>
              <a:gd name="connsiteY1" fmla="*/ 0 h 6858000"/>
              <a:gd name="connsiteX2" fmla="*/ 5554662 w 5554662"/>
              <a:gd name="connsiteY2" fmla="*/ 6858000 h 6858000"/>
              <a:gd name="connsiteX3" fmla="*/ 0 w 5554662"/>
              <a:gd name="connsiteY3" fmla="*/ 6858000 h 6858000"/>
              <a:gd name="connsiteX4" fmla="*/ 0 w 5554662"/>
              <a:gd name="connsiteY4" fmla="*/ 0 h 6858000"/>
              <a:gd name="connsiteX0" fmla="*/ 2819400 w 5554662"/>
              <a:gd name="connsiteY0" fmla="*/ 0 h 6867525"/>
              <a:gd name="connsiteX1" fmla="*/ 5554662 w 5554662"/>
              <a:gd name="connsiteY1" fmla="*/ 9525 h 6867525"/>
              <a:gd name="connsiteX2" fmla="*/ 5554662 w 5554662"/>
              <a:gd name="connsiteY2" fmla="*/ 6867525 h 6867525"/>
              <a:gd name="connsiteX3" fmla="*/ 0 w 5554662"/>
              <a:gd name="connsiteY3" fmla="*/ 6867525 h 6867525"/>
              <a:gd name="connsiteX4" fmla="*/ 2819400 w 5554662"/>
              <a:gd name="connsiteY4" fmla="*/ 0 h 6867525"/>
              <a:gd name="connsiteX0" fmla="*/ 2759869 w 5495131"/>
              <a:gd name="connsiteY0" fmla="*/ 0 h 6874669"/>
              <a:gd name="connsiteX1" fmla="*/ 5495131 w 5495131"/>
              <a:gd name="connsiteY1" fmla="*/ 9525 h 6874669"/>
              <a:gd name="connsiteX2" fmla="*/ 5495131 w 5495131"/>
              <a:gd name="connsiteY2" fmla="*/ 6867525 h 6874669"/>
              <a:gd name="connsiteX3" fmla="*/ 0 w 5495131"/>
              <a:gd name="connsiteY3" fmla="*/ 6874669 h 6874669"/>
              <a:gd name="connsiteX4" fmla="*/ 2759869 w 5495131"/>
              <a:gd name="connsiteY4" fmla="*/ 0 h 6874669"/>
              <a:gd name="connsiteX0" fmla="*/ 2759869 w 5507037"/>
              <a:gd name="connsiteY0" fmla="*/ 0 h 6881812"/>
              <a:gd name="connsiteX1" fmla="*/ 5495131 w 5507037"/>
              <a:gd name="connsiteY1" fmla="*/ 9525 h 6881812"/>
              <a:gd name="connsiteX2" fmla="*/ 5507037 w 5507037"/>
              <a:gd name="connsiteY2" fmla="*/ 6881812 h 6881812"/>
              <a:gd name="connsiteX3" fmla="*/ 0 w 5507037"/>
              <a:gd name="connsiteY3" fmla="*/ 6874669 h 6881812"/>
              <a:gd name="connsiteX4" fmla="*/ 2759869 w 5507037"/>
              <a:gd name="connsiteY4" fmla="*/ 0 h 6881812"/>
              <a:gd name="connsiteX0" fmla="*/ 2743200 w 5507037"/>
              <a:gd name="connsiteY0" fmla="*/ 0 h 6886574"/>
              <a:gd name="connsiteX1" fmla="*/ 5495131 w 5507037"/>
              <a:gd name="connsiteY1" fmla="*/ 14287 h 6886574"/>
              <a:gd name="connsiteX2" fmla="*/ 5507037 w 5507037"/>
              <a:gd name="connsiteY2" fmla="*/ 6886574 h 6886574"/>
              <a:gd name="connsiteX3" fmla="*/ 0 w 5507037"/>
              <a:gd name="connsiteY3" fmla="*/ 6879431 h 6886574"/>
              <a:gd name="connsiteX4" fmla="*/ 2743200 w 5507037"/>
              <a:gd name="connsiteY4" fmla="*/ 0 h 6886574"/>
              <a:gd name="connsiteX0" fmla="*/ 2743200 w 5512578"/>
              <a:gd name="connsiteY0" fmla="*/ 4763 h 6891337"/>
              <a:gd name="connsiteX1" fmla="*/ 5511800 w 5512578"/>
              <a:gd name="connsiteY1" fmla="*/ 0 h 6891337"/>
              <a:gd name="connsiteX2" fmla="*/ 5507037 w 5512578"/>
              <a:gd name="connsiteY2" fmla="*/ 6891337 h 6891337"/>
              <a:gd name="connsiteX3" fmla="*/ 0 w 5512578"/>
              <a:gd name="connsiteY3" fmla="*/ 6884194 h 6891337"/>
              <a:gd name="connsiteX4" fmla="*/ 2743200 w 5512578"/>
              <a:gd name="connsiteY4" fmla="*/ 4763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2578" h="6891337">
                <a:moveTo>
                  <a:pt x="2743200" y="4763"/>
                </a:moveTo>
                <a:lnTo>
                  <a:pt x="5511800" y="0"/>
                </a:lnTo>
                <a:cubicBezTo>
                  <a:pt x="5515769" y="2290762"/>
                  <a:pt x="5503068" y="4600575"/>
                  <a:pt x="5507037" y="6891337"/>
                </a:cubicBezTo>
                <a:lnTo>
                  <a:pt x="0" y="6884194"/>
                </a:lnTo>
                <a:lnTo>
                  <a:pt x="2743200" y="4763"/>
                </a:lnTo>
                <a:close/>
              </a:path>
            </a:pathLst>
          </a:custGeom>
        </p:spPr>
        <p:txBody>
          <a:bodyPr/>
          <a:lstStyle/>
          <a:p>
            <a:endParaRPr lang="en-US"/>
          </a:p>
        </p:txBody>
      </p:sp>
      <p:pic>
        <p:nvPicPr>
          <p:cNvPr id="12" name="Picture 11" descr="16-3969_Corporate - Powerpoint Template Refresh_vector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5486400"/>
            <a:ext cx="1371600" cy="1371600"/>
          </a:xfrm>
          <a:prstGeom prst="rect">
            <a:avLst/>
          </a:prstGeom>
        </p:spPr>
      </p:pic>
      <p:sp>
        <p:nvSpPr>
          <p:cNvPr id="15"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16"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828230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12" name="Text Placeholder 11"/>
          <p:cNvSpPr>
            <a:spLocks noGrp="1"/>
          </p:cNvSpPr>
          <p:nvPr>
            <p:ph type="body" sz="quarter" idx="11" hasCustomPrompt="1"/>
          </p:nvPr>
        </p:nvSpPr>
        <p:spPr>
          <a:xfrm>
            <a:off x="641350" y="1943104"/>
            <a:ext cx="7388225" cy="1703610"/>
          </a:xfrm>
          <a:prstGeom prst="rect">
            <a:avLst/>
          </a:prstGeom>
        </p:spPr>
        <p:txBody>
          <a:bodyPr vert="horz"/>
          <a:lstStyle>
            <a:lvl1pPr marL="0" indent="0">
              <a:lnSpc>
                <a:spcPct val="83000"/>
              </a:lnSpc>
              <a:buNone/>
              <a:defRPr sz="28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p>
        </p:txBody>
      </p:sp>
    </p:spTree>
    <p:extLst>
      <p:ext uri="{BB962C8B-B14F-4D97-AF65-F5344CB8AC3E}">
        <p14:creationId xmlns:p14="http://schemas.microsoft.com/office/powerpoint/2010/main" val="1615176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subhead">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8"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9" name="Text Placeholder 11"/>
          <p:cNvSpPr>
            <a:spLocks noGrp="1"/>
          </p:cNvSpPr>
          <p:nvPr>
            <p:ph type="body" sz="quarter" idx="12" hasCustomPrompt="1"/>
          </p:nvPr>
        </p:nvSpPr>
        <p:spPr>
          <a:xfrm>
            <a:off x="641350" y="2360370"/>
            <a:ext cx="7388225" cy="1703610"/>
          </a:xfrm>
          <a:prstGeom prst="rect">
            <a:avLst/>
          </a:prstGeom>
        </p:spPr>
        <p:txBody>
          <a:bodyPr vert="horz"/>
          <a:lstStyle>
            <a:lvl1pPr marL="0" indent="0">
              <a:lnSpc>
                <a:spcPct val="83000"/>
              </a:lnSpc>
              <a:buNone/>
              <a:defRPr sz="28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p>
        </p:txBody>
      </p:sp>
    </p:spTree>
    <p:extLst>
      <p:ext uri="{BB962C8B-B14F-4D97-AF65-F5344CB8AC3E}">
        <p14:creationId xmlns:p14="http://schemas.microsoft.com/office/powerpoint/2010/main" val="4068320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two column">
    <p:spTree>
      <p:nvGrpSpPr>
        <p:cNvPr id="1" name=""/>
        <p:cNvGrpSpPr/>
        <p:nvPr/>
      </p:nvGrpSpPr>
      <p:grpSpPr>
        <a:xfrm>
          <a:off x="0" y="0"/>
          <a:ext cx="0" cy="0"/>
          <a:chOff x="0" y="0"/>
          <a:chExt cx="0" cy="0"/>
        </a:xfrm>
      </p:grpSpPr>
      <p:sp>
        <p:nvSpPr>
          <p:cNvPr id="5"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6" name="Text Placeholder 11"/>
          <p:cNvSpPr>
            <a:spLocks noGrp="1"/>
          </p:cNvSpPr>
          <p:nvPr>
            <p:ph type="body" sz="quarter" idx="12" hasCustomPrompt="1"/>
          </p:nvPr>
        </p:nvSpPr>
        <p:spPr>
          <a:xfrm>
            <a:off x="641350" y="1943104"/>
            <a:ext cx="7388225" cy="3536040"/>
          </a:xfrm>
          <a:prstGeom prst="rect">
            <a:avLst/>
          </a:prstGeom>
        </p:spPr>
        <p:txBody>
          <a:bodyPr vert="horz" numCol="2" spcCol="259200"/>
          <a:lstStyle>
            <a:lvl1pPr marL="0" indent="0">
              <a:lnSpc>
                <a:spcPct val="83000"/>
              </a:lnSpc>
              <a:buNone/>
              <a:defRPr sz="28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 </a:t>
            </a:r>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 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r>
              <a:rPr lang="en-US" dirty="0"/>
              <a:t> </a:t>
            </a:r>
            <a:r>
              <a:rPr lang="en-US" dirty="0" err="1"/>
              <a:t>facilisis</a:t>
            </a:r>
            <a:r>
              <a:rPr lang="en-US" dirty="0"/>
              <a:t>, </a:t>
            </a:r>
            <a:r>
              <a:rPr lang="en-US" dirty="0" err="1"/>
              <a:t>eu</a:t>
            </a:r>
            <a:r>
              <a:rPr lang="en-US" dirty="0"/>
              <a:t> </a:t>
            </a:r>
            <a:r>
              <a:rPr lang="en-US" dirty="0" err="1"/>
              <a:t>ultricies</a:t>
            </a:r>
            <a:r>
              <a:rPr lang="en-US" dirty="0"/>
              <a:t> </a:t>
            </a:r>
            <a:r>
              <a:rPr lang="en-US" dirty="0" err="1"/>
              <a:t>mauris</a:t>
            </a:r>
            <a:r>
              <a:rPr lang="en-US" dirty="0"/>
              <a:t> </a:t>
            </a:r>
            <a:r>
              <a:rPr lang="en-US" dirty="0" err="1"/>
              <a:t>congue</a:t>
            </a:r>
            <a:r>
              <a:rPr lang="en-US" dirty="0"/>
              <a:t>. </a:t>
            </a:r>
            <a:r>
              <a:rPr lang="en-US" dirty="0" err="1"/>
              <a:t>Cras</a:t>
            </a:r>
            <a:r>
              <a:rPr lang="en-US" dirty="0"/>
              <a:t> non ante </a:t>
            </a:r>
            <a:r>
              <a:rPr lang="en-US" dirty="0" err="1"/>
              <a:t>sapien</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p>
          <a:p>
            <a:pPr lvl="0"/>
            <a:endParaRPr lang="en-US" dirty="0" err="1"/>
          </a:p>
        </p:txBody>
      </p:sp>
    </p:spTree>
    <p:extLst>
      <p:ext uri="{BB962C8B-B14F-4D97-AF65-F5344CB8AC3E}">
        <p14:creationId xmlns:p14="http://schemas.microsoft.com/office/powerpoint/2010/main" val="1920307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ubhead two column">
    <p:spTree>
      <p:nvGrpSpPr>
        <p:cNvPr id="1" name=""/>
        <p:cNvGrpSpPr/>
        <p:nvPr/>
      </p:nvGrpSpPr>
      <p:grpSpPr>
        <a:xfrm>
          <a:off x="0" y="0"/>
          <a:ext cx="0" cy="0"/>
          <a:chOff x="0" y="0"/>
          <a:chExt cx="0" cy="0"/>
        </a:xfrm>
      </p:grpSpPr>
      <p:sp>
        <p:nvSpPr>
          <p:cNvPr id="5" name="Text Placeholder 2"/>
          <p:cNvSpPr>
            <a:spLocks noGrp="1"/>
          </p:cNvSpPr>
          <p:nvPr>
            <p:ph type="body" sz="quarter" idx="10"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6"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7" name="Text Placeholder 11"/>
          <p:cNvSpPr>
            <a:spLocks noGrp="1"/>
          </p:cNvSpPr>
          <p:nvPr>
            <p:ph type="body" sz="quarter" idx="12" hasCustomPrompt="1"/>
          </p:nvPr>
        </p:nvSpPr>
        <p:spPr>
          <a:xfrm>
            <a:off x="641350" y="2360485"/>
            <a:ext cx="7388225" cy="3536040"/>
          </a:xfrm>
          <a:prstGeom prst="rect">
            <a:avLst/>
          </a:prstGeom>
        </p:spPr>
        <p:txBody>
          <a:bodyPr vert="horz" numCol="2" spcCol="259200"/>
          <a:lstStyle>
            <a:lvl1pPr marL="0" indent="0">
              <a:lnSpc>
                <a:spcPct val="83000"/>
              </a:lnSpc>
              <a:buNone/>
              <a:defRPr sz="28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 </a:t>
            </a:r>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 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r>
              <a:rPr lang="en-US" dirty="0"/>
              <a:t> </a:t>
            </a:r>
            <a:r>
              <a:rPr lang="en-US" dirty="0" err="1"/>
              <a:t>facilisis</a:t>
            </a:r>
            <a:r>
              <a:rPr lang="en-US" dirty="0"/>
              <a:t>, </a:t>
            </a:r>
            <a:r>
              <a:rPr lang="en-US" dirty="0" err="1"/>
              <a:t>eu</a:t>
            </a:r>
            <a:r>
              <a:rPr lang="en-US" dirty="0"/>
              <a:t> </a:t>
            </a:r>
            <a:r>
              <a:rPr lang="en-US" dirty="0" err="1"/>
              <a:t>ultricies</a:t>
            </a:r>
            <a:r>
              <a:rPr lang="en-US" dirty="0"/>
              <a:t> </a:t>
            </a:r>
            <a:r>
              <a:rPr lang="en-US" dirty="0" err="1"/>
              <a:t>mauris</a:t>
            </a:r>
            <a:r>
              <a:rPr lang="en-US" dirty="0"/>
              <a:t> </a:t>
            </a:r>
            <a:r>
              <a:rPr lang="en-US" dirty="0" err="1"/>
              <a:t>congue</a:t>
            </a:r>
            <a:r>
              <a:rPr lang="en-US" dirty="0"/>
              <a:t>. </a:t>
            </a:r>
            <a:r>
              <a:rPr lang="en-US" dirty="0" err="1"/>
              <a:t>Cras</a:t>
            </a:r>
            <a:r>
              <a:rPr lang="en-US" dirty="0"/>
              <a:t> non ante </a:t>
            </a:r>
            <a:r>
              <a:rPr lang="en-US" dirty="0" err="1"/>
              <a:t>sapien</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p>
          <a:p>
            <a:pPr lvl="0"/>
            <a:endParaRPr lang="en-US" dirty="0" err="1"/>
          </a:p>
        </p:txBody>
      </p:sp>
    </p:spTree>
    <p:extLst>
      <p:ext uri="{BB962C8B-B14F-4D97-AF65-F5344CB8AC3E}">
        <p14:creationId xmlns:p14="http://schemas.microsoft.com/office/powerpoint/2010/main" val="4238035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two column bullets">
    <p:spTree>
      <p:nvGrpSpPr>
        <p:cNvPr id="1" name=""/>
        <p:cNvGrpSpPr/>
        <p:nvPr/>
      </p:nvGrpSpPr>
      <p:grpSpPr>
        <a:xfrm>
          <a:off x="0" y="0"/>
          <a:ext cx="0" cy="0"/>
          <a:chOff x="0" y="0"/>
          <a:chExt cx="0" cy="0"/>
        </a:xfrm>
      </p:grpSpPr>
      <p:sp>
        <p:nvSpPr>
          <p:cNvPr id="4"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5" name="Text Placeholder 11"/>
          <p:cNvSpPr>
            <a:spLocks noGrp="1"/>
          </p:cNvSpPr>
          <p:nvPr>
            <p:ph type="body" sz="quarter" idx="12" hasCustomPrompt="1"/>
          </p:nvPr>
        </p:nvSpPr>
        <p:spPr>
          <a:xfrm>
            <a:off x="641451" y="1944476"/>
            <a:ext cx="7388225" cy="3536040"/>
          </a:xfrm>
          <a:prstGeom prst="rect">
            <a:avLst/>
          </a:prstGeom>
        </p:spPr>
        <p:txBody>
          <a:bodyPr vert="horz" numCol="2"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upsum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r>
              <a:rPr lang="en-US" dirty="0"/>
              <a:t> </a:t>
            </a:r>
          </a:p>
          <a:p>
            <a:pPr lvl="0"/>
            <a:endParaRPr lang="en-US" dirty="0" err="1"/>
          </a:p>
        </p:txBody>
      </p:sp>
    </p:spTree>
    <p:extLst>
      <p:ext uri="{BB962C8B-B14F-4D97-AF65-F5344CB8AC3E}">
        <p14:creationId xmlns:p14="http://schemas.microsoft.com/office/powerpoint/2010/main" val="826211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head two column bullets">
    <p:spTree>
      <p:nvGrpSpPr>
        <p:cNvPr id="1" name=""/>
        <p:cNvGrpSpPr/>
        <p:nvPr/>
      </p:nvGrpSpPr>
      <p:grpSpPr>
        <a:xfrm>
          <a:off x="0" y="0"/>
          <a:ext cx="0" cy="0"/>
          <a:chOff x="0" y="0"/>
          <a:chExt cx="0" cy="0"/>
        </a:xfrm>
      </p:grpSpPr>
      <p:sp>
        <p:nvSpPr>
          <p:cNvPr id="5" name="Text Placeholder 11"/>
          <p:cNvSpPr>
            <a:spLocks noGrp="1"/>
          </p:cNvSpPr>
          <p:nvPr>
            <p:ph type="body" sz="quarter" idx="12" hasCustomPrompt="1"/>
          </p:nvPr>
        </p:nvSpPr>
        <p:spPr>
          <a:xfrm>
            <a:off x="641451" y="2325458"/>
            <a:ext cx="7388225" cy="3536040"/>
          </a:xfrm>
          <a:prstGeom prst="rect">
            <a:avLst/>
          </a:prstGeom>
        </p:spPr>
        <p:txBody>
          <a:bodyPr vert="horz" numCol="2"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r>
              <a:rPr lang="en-US" dirty="0"/>
              <a:t> </a:t>
            </a:r>
          </a:p>
          <a:p>
            <a:pPr lvl="0"/>
            <a:endParaRPr lang="en-US" dirty="0" err="1"/>
          </a:p>
        </p:txBody>
      </p:sp>
      <p:sp>
        <p:nvSpPr>
          <p:cNvPr id="6" name="Text Placeholder 2"/>
          <p:cNvSpPr>
            <a:spLocks noGrp="1"/>
          </p:cNvSpPr>
          <p:nvPr>
            <p:ph type="body" sz="quarter" idx="10"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7"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Tree>
    <p:extLst>
      <p:ext uri="{BB962C8B-B14F-4D97-AF65-F5344CB8AC3E}">
        <p14:creationId xmlns:p14="http://schemas.microsoft.com/office/powerpoint/2010/main" val="2163871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5"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6" name="Text Placeholder 11"/>
          <p:cNvSpPr>
            <a:spLocks noGrp="1"/>
          </p:cNvSpPr>
          <p:nvPr>
            <p:ph type="body" sz="quarter" idx="12" hasCustomPrompt="1"/>
          </p:nvPr>
        </p:nvSpPr>
        <p:spPr>
          <a:xfrm>
            <a:off x="641452" y="1944476"/>
            <a:ext cx="3912406" cy="4088024"/>
          </a:xfrm>
          <a:prstGeom prst="rect">
            <a:avLst/>
          </a:prstGeom>
        </p:spPr>
        <p:txBody>
          <a:bodyPr vert="horz" numCol="1"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endParaRPr lang="en-US" dirty="0" err="1"/>
          </a:p>
        </p:txBody>
      </p:sp>
    </p:spTree>
    <p:extLst>
      <p:ext uri="{BB962C8B-B14F-4D97-AF65-F5344CB8AC3E}">
        <p14:creationId xmlns:p14="http://schemas.microsoft.com/office/powerpoint/2010/main" val="497969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 2">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7"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25481087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head with image">
    <p:spTree>
      <p:nvGrpSpPr>
        <p:cNvPr id="1" name=""/>
        <p:cNvGrpSpPr/>
        <p:nvPr/>
      </p:nvGrpSpPr>
      <p:grpSpPr>
        <a:xfrm>
          <a:off x="0" y="0"/>
          <a:ext cx="0" cy="0"/>
          <a:chOff x="0" y="0"/>
          <a:chExt cx="0" cy="0"/>
        </a:xfrm>
      </p:grpSpPr>
      <p:sp>
        <p:nvSpPr>
          <p:cNvPr id="5"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6" name="Text Placeholder 2"/>
          <p:cNvSpPr>
            <a:spLocks noGrp="1"/>
          </p:cNvSpPr>
          <p:nvPr>
            <p:ph type="body" sz="quarter" idx="10"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10" name="Text Placeholder 11"/>
          <p:cNvSpPr>
            <a:spLocks noGrp="1"/>
          </p:cNvSpPr>
          <p:nvPr>
            <p:ph type="body" sz="quarter" idx="12" hasCustomPrompt="1"/>
          </p:nvPr>
        </p:nvSpPr>
        <p:spPr>
          <a:xfrm>
            <a:off x="641452" y="2325458"/>
            <a:ext cx="3912406" cy="3961042"/>
          </a:xfrm>
          <a:prstGeom prst="rect">
            <a:avLst/>
          </a:prstGeom>
        </p:spPr>
        <p:txBody>
          <a:bodyPr vert="horz" numCol="1"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endParaRPr lang="en-US" dirty="0" err="1"/>
          </a:p>
        </p:txBody>
      </p:sp>
    </p:spTree>
    <p:extLst>
      <p:ext uri="{BB962C8B-B14F-4D97-AF65-F5344CB8AC3E}">
        <p14:creationId xmlns:p14="http://schemas.microsoft.com/office/powerpoint/2010/main" val="556566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ustom imag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707063" y="0"/>
            <a:ext cx="3436937" cy="6858000"/>
          </a:xfrm>
          <a:prstGeom prst="rect">
            <a:avLst/>
          </a:prstGeom>
        </p:spPr>
        <p:txBody>
          <a:bodyPr/>
          <a:lstStyle/>
          <a:p>
            <a:endParaRPr lang="en-US"/>
          </a:p>
        </p:txBody>
      </p:sp>
      <p:sp>
        <p:nvSpPr>
          <p:cNvPr id="3" name="Rectangle 2"/>
          <p:cNvSpPr/>
          <p:nvPr userDrawn="1"/>
        </p:nvSpPr>
        <p:spPr>
          <a:xfrm>
            <a:off x="0" y="0"/>
            <a:ext cx="5707629" cy="6858000"/>
          </a:xfrm>
          <a:prstGeom prst="rect">
            <a:avLst/>
          </a:prstGeom>
          <a:solidFill>
            <a:srgbClr val="F0F1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11" name="Text Placeholder 11"/>
          <p:cNvSpPr>
            <a:spLocks noGrp="1"/>
          </p:cNvSpPr>
          <p:nvPr>
            <p:ph type="body" sz="quarter" idx="12" hasCustomPrompt="1"/>
          </p:nvPr>
        </p:nvSpPr>
        <p:spPr>
          <a:xfrm>
            <a:off x="641452" y="1944476"/>
            <a:ext cx="3912406" cy="4088024"/>
          </a:xfrm>
          <a:prstGeom prst="rect">
            <a:avLst/>
          </a:prstGeom>
        </p:spPr>
        <p:txBody>
          <a:bodyPr vert="horz" numCol="1"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endParaRPr lang="en-US" dirty="0" err="1"/>
          </a:p>
        </p:txBody>
      </p:sp>
    </p:spTree>
    <p:extLst>
      <p:ext uri="{BB962C8B-B14F-4D97-AF65-F5344CB8AC3E}">
        <p14:creationId xmlns:p14="http://schemas.microsoft.com/office/powerpoint/2010/main" val="3410696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ubhead custom imag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707063" y="0"/>
            <a:ext cx="3436937" cy="6858000"/>
          </a:xfrm>
          <a:prstGeom prst="rect">
            <a:avLst/>
          </a:prstGeom>
        </p:spPr>
        <p:txBody>
          <a:bodyPr/>
          <a:lstStyle/>
          <a:p>
            <a:endParaRPr lang="en-US"/>
          </a:p>
        </p:txBody>
      </p:sp>
      <p:sp>
        <p:nvSpPr>
          <p:cNvPr id="3" name="Rectangle 2"/>
          <p:cNvSpPr/>
          <p:nvPr userDrawn="1"/>
        </p:nvSpPr>
        <p:spPr>
          <a:xfrm>
            <a:off x="0" y="0"/>
            <a:ext cx="5707629" cy="6858000"/>
          </a:xfrm>
          <a:prstGeom prst="rect">
            <a:avLst/>
          </a:prstGeom>
          <a:solidFill>
            <a:srgbClr val="F0F1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8" name="Text Placeholder 2"/>
          <p:cNvSpPr>
            <a:spLocks noGrp="1"/>
          </p:cNvSpPr>
          <p:nvPr>
            <p:ph type="body" sz="quarter" idx="12"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12" name="Text Placeholder 11"/>
          <p:cNvSpPr>
            <a:spLocks noGrp="1"/>
          </p:cNvSpPr>
          <p:nvPr>
            <p:ph type="body" sz="quarter" idx="13" hasCustomPrompt="1"/>
          </p:nvPr>
        </p:nvSpPr>
        <p:spPr>
          <a:xfrm>
            <a:off x="641452" y="2325458"/>
            <a:ext cx="3912406" cy="3961042"/>
          </a:xfrm>
          <a:prstGeom prst="rect">
            <a:avLst/>
          </a:prstGeom>
        </p:spPr>
        <p:txBody>
          <a:bodyPr vert="horz" numCol="1"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endParaRPr lang="en-US" dirty="0" err="1"/>
          </a:p>
        </p:txBody>
      </p:sp>
    </p:spTree>
    <p:extLst>
      <p:ext uri="{BB962C8B-B14F-4D97-AF65-F5344CB8AC3E}">
        <p14:creationId xmlns:p14="http://schemas.microsoft.com/office/powerpoint/2010/main" val="1487526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opt 3">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9"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691807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opt 4">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9"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17792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opt 5">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5"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2216776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custom imag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3648870" y="-19050"/>
            <a:ext cx="5512578" cy="6891337"/>
          </a:xfrm>
          <a:custGeom>
            <a:avLst/>
            <a:gdLst>
              <a:gd name="connsiteX0" fmla="*/ 0 w 5554662"/>
              <a:gd name="connsiteY0" fmla="*/ 0 h 6858000"/>
              <a:gd name="connsiteX1" fmla="*/ 5554662 w 5554662"/>
              <a:gd name="connsiteY1" fmla="*/ 0 h 6858000"/>
              <a:gd name="connsiteX2" fmla="*/ 5554662 w 5554662"/>
              <a:gd name="connsiteY2" fmla="*/ 6858000 h 6858000"/>
              <a:gd name="connsiteX3" fmla="*/ 0 w 5554662"/>
              <a:gd name="connsiteY3" fmla="*/ 6858000 h 6858000"/>
              <a:gd name="connsiteX4" fmla="*/ 0 w 5554662"/>
              <a:gd name="connsiteY4" fmla="*/ 0 h 6858000"/>
              <a:gd name="connsiteX0" fmla="*/ 2819400 w 5554662"/>
              <a:gd name="connsiteY0" fmla="*/ 0 h 6867525"/>
              <a:gd name="connsiteX1" fmla="*/ 5554662 w 5554662"/>
              <a:gd name="connsiteY1" fmla="*/ 9525 h 6867525"/>
              <a:gd name="connsiteX2" fmla="*/ 5554662 w 5554662"/>
              <a:gd name="connsiteY2" fmla="*/ 6867525 h 6867525"/>
              <a:gd name="connsiteX3" fmla="*/ 0 w 5554662"/>
              <a:gd name="connsiteY3" fmla="*/ 6867525 h 6867525"/>
              <a:gd name="connsiteX4" fmla="*/ 2819400 w 5554662"/>
              <a:gd name="connsiteY4" fmla="*/ 0 h 6867525"/>
              <a:gd name="connsiteX0" fmla="*/ 2759869 w 5495131"/>
              <a:gd name="connsiteY0" fmla="*/ 0 h 6874669"/>
              <a:gd name="connsiteX1" fmla="*/ 5495131 w 5495131"/>
              <a:gd name="connsiteY1" fmla="*/ 9525 h 6874669"/>
              <a:gd name="connsiteX2" fmla="*/ 5495131 w 5495131"/>
              <a:gd name="connsiteY2" fmla="*/ 6867525 h 6874669"/>
              <a:gd name="connsiteX3" fmla="*/ 0 w 5495131"/>
              <a:gd name="connsiteY3" fmla="*/ 6874669 h 6874669"/>
              <a:gd name="connsiteX4" fmla="*/ 2759869 w 5495131"/>
              <a:gd name="connsiteY4" fmla="*/ 0 h 6874669"/>
              <a:gd name="connsiteX0" fmla="*/ 2759869 w 5507037"/>
              <a:gd name="connsiteY0" fmla="*/ 0 h 6881812"/>
              <a:gd name="connsiteX1" fmla="*/ 5495131 w 5507037"/>
              <a:gd name="connsiteY1" fmla="*/ 9525 h 6881812"/>
              <a:gd name="connsiteX2" fmla="*/ 5507037 w 5507037"/>
              <a:gd name="connsiteY2" fmla="*/ 6881812 h 6881812"/>
              <a:gd name="connsiteX3" fmla="*/ 0 w 5507037"/>
              <a:gd name="connsiteY3" fmla="*/ 6874669 h 6881812"/>
              <a:gd name="connsiteX4" fmla="*/ 2759869 w 5507037"/>
              <a:gd name="connsiteY4" fmla="*/ 0 h 6881812"/>
              <a:gd name="connsiteX0" fmla="*/ 2743200 w 5507037"/>
              <a:gd name="connsiteY0" fmla="*/ 0 h 6886574"/>
              <a:gd name="connsiteX1" fmla="*/ 5495131 w 5507037"/>
              <a:gd name="connsiteY1" fmla="*/ 14287 h 6886574"/>
              <a:gd name="connsiteX2" fmla="*/ 5507037 w 5507037"/>
              <a:gd name="connsiteY2" fmla="*/ 6886574 h 6886574"/>
              <a:gd name="connsiteX3" fmla="*/ 0 w 5507037"/>
              <a:gd name="connsiteY3" fmla="*/ 6879431 h 6886574"/>
              <a:gd name="connsiteX4" fmla="*/ 2743200 w 5507037"/>
              <a:gd name="connsiteY4" fmla="*/ 0 h 6886574"/>
              <a:gd name="connsiteX0" fmla="*/ 2743200 w 5512578"/>
              <a:gd name="connsiteY0" fmla="*/ 4763 h 6891337"/>
              <a:gd name="connsiteX1" fmla="*/ 5511800 w 5512578"/>
              <a:gd name="connsiteY1" fmla="*/ 0 h 6891337"/>
              <a:gd name="connsiteX2" fmla="*/ 5507037 w 5512578"/>
              <a:gd name="connsiteY2" fmla="*/ 6891337 h 6891337"/>
              <a:gd name="connsiteX3" fmla="*/ 0 w 5512578"/>
              <a:gd name="connsiteY3" fmla="*/ 6884194 h 6891337"/>
              <a:gd name="connsiteX4" fmla="*/ 2743200 w 5512578"/>
              <a:gd name="connsiteY4" fmla="*/ 4763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2578" h="6891337">
                <a:moveTo>
                  <a:pt x="2743200" y="4763"/>
                </a:moveTo>
                <a:lnTo>
                  <a:pt x="5511800" y="0"/>
                </a:lnTo>
                <a:cubicBezTo>
                  <a:pt x="5515769" y="2290762"/>
                  <a:pt x="5503068" y="4600575"/>
                  <a:pt x="5507037" y="6891337"/>
                </a:cubicBezTo>
                <a:lnTo>
                  <a:pt x="0" y="6884194"/>
                </a:lnTo>
                <a:lnTo>
                  <a:pt x="2743200" y="4763"/>
                </a:lnTo>
                <a:close/>
              </a:path>
            </a:pathLst>
          </a:custGeom>
        </p:spPr>
        <p:txBody>
          <a:bodyPr/>
          <a:lstStyle/>
          <a:p>
            <a:endParaRPr lang="en-US"/>
          </a:p>
        </p:txBody>
      </p:sp>
      <p:pic>
        <p:nvPicPr>
          <p:cNvPr id="5" name="Picture 4" descr="16-3969_Corporate - Powerpoint Template Refresh_vector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5486400"/>
            <a:ext cx="1371600" cy="1371600"/>
          </a:xfrm>
          <a:prstGeom prst="rect">
            <a:avLst/>
          </a:prstGeom>
        </p:spPr>
      </p:pic>
      <p:grpSp>
        <p:nvGrpSpPr>
          <p:cNvPr id="6" name="Group 5"/>
          <p:cNvGrpSpPr>
            <a:grpSpLocks noChangeAspect="1"/>
          </p:cNvGrpSpPr>
          <p:nvPr userDrawn="1"/>
        </p:nvGrpSpPr>
        <p:grpSpPr>
          <a:xfrm>
            <a:off x="0" y="0"/>
            <a:ext cx="6400800" cy="6858000"/>
            <a:chOff x="0" y="0"/>
            <a:chExt cx="6400800" cy="6858000"/>
          </a:xfrm>
          <a:solidFill>
            <a:srgbClr val="272B38"/>
          </a:solidFill>
        </p:grpSpPr>
        <p:sp>
          <p:nvSpPr>
            <p:cNvPr id="7" name="Rectangle 7"/>
            <p:cNvSpPr/>
            <p:nvPr/>
          </p:nvSpPr>
          <p:spPr>
            <a:xfrm>
              <a:off x="0" y="0"/>
              <a:ext cx="6400800" cy="6858000"/>
            </a:xfrm>
            <a:custGeom>
              <a:avLst/>
              <a:gdLst>
                <a:gd name="connsiteX0" fmla="*/ 0 w 6400800"/>
                <a:gd name="connsiteY0" fmla="*/ 0 h 6858000"/>
                <a:gd name="connsiteX1" fmla="*/ 6400800 w 6400800"/>
                <a:gd name="connsiteY1" fmla="*/ 0 h 6858000"/>
                <a:gd name="connsiteX2" fmla="*/ 6400800 w 6400800"/>
                <a:gd name="connsiteY2" fmla="*/ 6858000 h 6858000"/>
                <a:gd name="connsiteX3" fmla="*/ 0 w 6400800"/>
                <a:gd name="connsiteY3" fmla="*/ 6858000 h 6858000"/>
                <a:gd name="connsiteX4" fmla="*/ 0 w 6400800"/>
                <a:gd name="connsiteY4" fmla="*/ 0 h 6858000"/>
                <a:gd name="connsiteX0" fmla="*/ 0 w 6400800"/>
                <a:gd name="connsiteY0" fmla="*/ 0 h 7183120"/>
                <a:gd name="connsiteX1" fmla="*/ 6400800 w 6400800"/>
                <a:gd name="connsiteY1" fmla="*/ 0 h 7183120"/>
                <a:gd name="connsiteX2" fmla="*/ 3037840 w 6400800"/>
                <a:gd name="connsiteY2" fmla="*/ 7183120 h 7183120"/>
                <a:gd name="connsiteX3" fmla="*/ 0 w 6400800"/>
                <a:gd name="connsiteY3" fmla="*/ 6858000 h 7183120"/>
                <a:gd name="connsiteX4" fmla="*/ 0 w 6400800"/>
                <a:gd name="connsiteY4" fmla="*/ 0 h 7183120"/>
                <a:gd name="connsiteX0" fmla="*/ 0 w 6400800"/>
                <a:gd name="connsiteY0" fmla="*/ 0 h 6858000"/>
                <a:gd name="connsiteX1" fmla="*/ 6400800 w 6400800"/>
                <a:gd name="connsiteY1" fmla="*/ 0 h 6858000"/>
                <a:gd name="connsiteX2" fmla="*/ 3637280 w 6400800"/>
                <a:gd name="connsiteY2" fmla="*/ 6858000 h 6858000"/>
                <a:gd name="connsiteX3" fmla="*/ 0 w 6400800"/>
                <a:gd name="connsiteY3" fmla="*/ 6858000 h 6858000"/>
                <a:gd name="connsiteX4" fmla="*/ 0 w 6400800"/>
                <a:gd name="connsiteY4" fmla="*/ 0 h 6858000"/>
                <a:gd name="connsiteX0" fmla="*/ 0 w 6400800"/>
                <a:gd name="connsiteY0" fmla="*/ 0 h 6858000"/>
                <a:gd name="connsiteX1" fmla="*/ 6400800 w 6400800"/>
                <a:gd name="connsiteY1" fmla="*/ 0 h 6858000"/>
                <a:gd name="connsiteX2" fmla="*/ 3667163 w 6400800"/>
                <a:gd name="connsiteY2" fmla="*/ 6858000 h 6858000"/>
                <a:gd name="connsiteX3" fmla="*/ 0 w 6400800"/>
                <a:gd name="connsiteY3" fmla="*/ 6858000 h 6858000"/>
                <a:gd name="connsiteX4" fmla="*/ 0 w 6400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858000">
                  <a:moveTo>
                    <a:pt x="0" y="0"/>
                  </a:moveTo>
                  <a:lnTo>
                    <a:pt x="6400800" y="0"/>
                  </a:lnTo>
                  <a:lnTo>
                    <a:pt x="3667163" y="6858000"/>
                  </a:lnTo>
                  <a:lnTo>
                    <a:pt x="0"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4"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524095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knowledgement of Traditional Lands">
    <p:spTree>
      <p:nvGrpSpPr>
        <p:cNvPr id="1" name=""/>
        <p:cNvGrpSpPr/>
        <p:nvPr/>
      </p:nvGrpSpPr>
      <p:grpSpPr>
        <a:xfrm>
          <a:off x="0" y="0"/>
          <a:ext cx="0" cy="0"/>
          <a:chOff x="0" y="0"/>
          <a:chExt cx="0" cy="0"/>
        </a:xfrm>
      </p:grpSpPr>
      <p:pic>
        <p:nvPicPr>
          <p:cNvPr id="5" name="Picture 4" descr="16-3969_Corporate - Powerpoint Template Refresh_vector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5486400"/>
            <a:ext cx="1371600" cy="1371600"/>
          </a:xfrm>
          <a:prstGeom prst="rect">
            <a:avLst/>
          </a:prstGeom>
        </p:spPr>
      </p:pic>
      <p:sp>
        <p:nvSpPr>
          <p:cNvPr id="9" name="TextBox 8"/>
          <p:cNvSpPr txBox="1"/>
          <p:nvPr userDrawn="1"/>
        </p:nvSpPr>
        <p:spPr>
          <a:xfrm>
            <a:off x="371605" y="1713131"/>
            <a:ext cx="4275210" cy="4801314"/>
          </a:xfrm>
          <a:prstGeom prst="rect">
            <a:avLst/>
          </a:prstGeom>
          <a:noFill/>
        </p:spPr>
        <p:txBody>
          <a:bodyPr wrap="square" rtlCol="0">
            <a:spAutoFit/>
          </a:bodyPr>
          <a:lstStyle/>
          <a:p>
            <a:r>
              <a:rPr lang="en-US" sz="1800" b="0" i="0" u="none" strike="noStrike" kern="1200" baseline="0" dirty="0">
                <a:solidFill>
                  <a:srgbClr val="313645"/>
                </a:solidFill>
                <a:latin typeface="+mn-lt"/>
                <a:ea typeface="+mn-ea"/>
                <a:cs typeface="+mn-cs"/>
              </a:rPr>
              <a:t>Royal Roads University acknowledges that the campus is located on the traditional lands of the Xwsepsum (Esquimalt) and </a:t>
            </a:r>
            <a:r>
              <a:rPr lang="en-US" sz="1800" b="0" i="0" u="none" strike="noStrike" kern="1200" baseline="0" dirty="0" err="1">
                <a:solidFill>
                  <a:srgbClr val="313645"/>
                </a:solidFill>
                <a:latin typeface="+mn-lt"/>
                <a:ea typeface="+mn-ea"/>
                <a:cs typeface="+mn-cs"/>
              </a:rPr>
              <a:t>Lekwungen</a:t>
            </a:r>
            <a:r>
              <a:rPr lang="en-US" sz="1800" b="0" i="0" u="none" strike="noStrike" kern="1200" baseline="0" dirty="0">
                <a:solidFill>
                  <a:srgbClr val="313645"/>
                </a:solidFill>
                <a:latin typeface="+mn-lt"/>
                <a:ea typeface="+mn-ea"/>
                <a:cs typeface="+mn-cs"/>
              </a:rPr>
              <a:t> (Songhees) ancestors and families who have lived here for thousands </a:t>
            </a:r>
          </a:p>
          <a:p>
            <a:r>
              <a:rPr lang="en-US" sz="1800" b="0" i="0" u="none" strike="noStrike" kern="1200" baseline="0" dirty="0">
                <a:solidFill>
                  <a:srgbClr val="313645"/>
                </a:solidFill>
                <a:latin typeface="+mn-lt"/>
                <a:ea typeface="+mn-ea"/>
                <a:cs typeface="+mn-cs"/>
              </a:rPr>
              <a:t>of years.</a:t>
            </a:r>
          </a:p>
          <a:p>
            <a:r>
              <a:rPr lang="en-US" sz="1800" b="0" i="0" u="none" strike="noStrike" kern="1200" baseline="0" dirty="0">
                <a:solidFill>
                  <a:srgbClr val="313645"/>
                </a:solidFill>
                <a:latin typeface="+mn-lt"/>
                <a:ea typeface="+mn-ea"/>
                <a:cs typeface="+mn-cs"/>
              </a:rPr>
              <a:t> </a:t>
            </a:r>
            <a:endParaRPr lang="en-CA" sz="1800" b="0" i="0" u="none" strike="noStrike" kern="1200" baseline="0" dirty="0">
              <a:solidFill>
                <a:srgbClr val="313645"/>
              </a:solidFill>
              <a:latin typeface="+mn-lt"/>
              <a:ea typeface="+mn-ea"/>
              <a:cs typeface="+mn-cs"/>
            </a:endParaRPr>
          </a:p>
          <a:p>
            <a:r>
              <a:rPr lang="en-US" sz="1800" b="0" i="0" u="none" strike="noStrike" kern="1200" baseline="0" dirty="0">
                <a:solidFill>
                  <a:srgbClr val="313645"/>
                </a:solidFill>
                <a:latin typeface="+mn-lt"/>
                <a:ea typeface="+mn-ea"/>
                <a:cs typeface="+mn-cs"/>
              </a:rPr>
              <a:t>This land has been part of the fabric of the life of Indigenous communities long before Hatley Castle was built, and it will be long into the future. It is with gratitude that we now learn and work here, where the past, present and future of Indigenous and</a:t>
            </a:r>
            <a:br>
              <a:rPr lang="en-US" sz="1800" b="0" i="0" u="none" strike="noStrike" kern="1200" baseline="0" dirty="0">
                <a:solidFill>
                  <a:srgbClr val="313645"/>
                </a:solidFill>
                <a:latin typeface="+mn-lt"/>
                <a:ea typeface="+mn-ea"/>
                <a:cs typeface="+mn-cs"/>
              </a:rPr>
            </a:br>
            <a:r>
              <a:rPr lang="en-US" sz="1800" b="0" i="0" u="none" strike="noStrike" kern="1200" baseline="0" dirty="0">
                <a:solidFill>
                  <a:srgbClr val="313645"/>
                </a:solidFill>
                <a:latin typeface="+mn-lt"/>
                <a:ea typeface="+mn-ea"/>
                <a:cs typeface="+mn-cs"/>
              </a:rPr>
              <a:t>non-Indigenous students, faculty and</a:t>
            </a:r>
            <a:br>
              <a:rPr lang="en-US" sz="1800" b="0" i="0" u="none" strike="noStrike" kern="1200" baseline="0" dirty="0">
                <a:solidFill>
                  <a:srgbClr val="313645"/>
                </a:solidFill>
                <a:latin typeface="+mn-lt"/>
                <a:ea typeface="+mn-ea"/>
                <a:cs typeface="+mn-cs"/>
              </a:rPr>
            </a:br>
            <a:r>
              <a:rPr lang="en-US" sz="1800" b="0" i="0" u="none" strike="noStrike" kern="1200" baseline="0" dirty="0">
                <a:solidFill>
                  <a:srgbClr val="313645"/>
                </a:solidFill>
                <a:latin typeface="+mn-lt"/>
                <a:ea typeface="+mn-ea"/>
                <a:cs typeface="+mn-cs"/>
              </a:rPr>
              <a:t>staff come together.</a:t>
            </a:r>
            <a:endParaRPr lang="en-CA" sz="1800" b="0" i="0" u="none" strike="noStrike" kern="1200" baseline="0" dirty="0">
              <a:solidFill>
                <a:srgbClr val="313645"/>
              </a:solidFill>
              <a:latin typeface="+mn-lt"/>
              <a:ea typeface="+mn-ea"/>
              <a:cs typeface="+mn-cs"/>
            </a:endParaRPr>
          </a:p>
          <a:p>
            <a:endParaRPr lang="en-US" sz="1800" b="0" i="0" u="none" strike="noStrike" kern="1200" baseline="0" dirty="0">
              <a:solidFill>
                <a:srgbClr val="313645"/>
              </a:solidFill>
              <a:latin typeface="+mn-lt"/>
              <a:ea typeface="+mn-ea"/>
              <a:cs typeface="+mn-cs"/>
            </a:endParaRPr>
          </a:p>
          <a:p>
            <a:r>
              <a:rPr lang="en-US" sz="1800" b="0" i="0" u="none" strike="noStrike" kern="1200" baseline="0" dirty="0" err="1">
                <a:solidFill>
                  <a:srgbClr val="313645"/>
                </a:solidFill>
                <a:latin typeface="+mn-lt"/>
                <a:ea typeface="+mn-ea"/>
                <a:cs typeface="+mn-cs"/>
              </a:rPr>
              <a:t>Hay'sxw'qa</a:t>
            </a:r>
            <a:r>
              <a:rPr lang="en-US" sz="1800" b="0" i="0" u="none" strike="noStrike" kern="1200" baseline="0" dirty="0">
                <a:solidFill>
                  <a:srgbClr val="313645"/>
                </a:solidFill>
                <a:latin typeface="+mn-lt"/>
                <a:ea typeface="+mn-ea"/>
                <a:cs typeface="+mn-cs"/>
              </a:rPr>
              <a:t> </a:t>
            </a:r>
            <a:r>
              <a:rPr lang="en-US" sz="1800" b="0" i="0" u="none" strike="noStrike" kern="1200" baseline="0" dirty="0" err="1">
                <a:solidFill>
                  <a:srgbClr val="313645"/>
                </a:solidFill>
                <a:latin typeface="+mn-lt"/>
                <a:ea typeface="+mn-ea"/>
                <a:cs typeface="+mn-cs"/>
              </a:rPr>
              <a:t>si'em</a:t>
            </a:r>
            <a:r>
              <a:rPr lang="en-US" sz="1800" b="0" i="0" u="none" strike="noStrike" kern="1200" baseline="0" dirty="0">
                <a:solidFill>
                  <a:srgbClr val="313645"/>
                </a:solidFill>
                <a:latin typeface="+mn-lt"/>
                <a:ea typeface="+mn-ea"/>
                <a:cs typeface="+mn-cs"/>
              </a:rPr>
              <a:t>!</a:t>
            </a:r>
            <a:endParaRPr lang="en-CA" sz="1800" b="0" i="0" u="none" strike="noStrike" kern="1200" baseline="0" dirty="0">
              <a:solidFill>
                <a:srgbClr val="313645"/>
              </a:solidFill>
              <a:latin typeface="+mn-lt"/>
              <a:ea typeface="+mn-ea"/>
              <a:cs typeface="+mn-cs"/>
            </a:endParaRPr>
          </a:p>
        </p:txBody>
      </p:sp>
      <p:sp>
        <p:nvSpPr>
          <p:cNvPr id="11" name="Rectangle 10"/>
          <p:cNvSpPr/>
          <p:nvPr userDrawn="1"/>
        </p:nvSpPr>
        <p:spPr>
          <a:xfrm>
            <a:off x="371605" y="731818"/>
            <a:ext cx="4406190" cy="830997"/>
          </a:xfrm>
          <a:prstGeom prst="rect">
            <a:avLst/>
          </a:prstGeom>
        </p:spPr>
        <p:txBody>
          <a:bodyPr wrap="square">
            <a:spAutoFit/>
          </a:bodyPr>
          <a:lstStyle/>
          <a:p>
            <a:r>
              <a:rPr lang="en-US" sz="2400" b="1" i="0" u="none" strike="noStrike" kern="1200" baseline="0" dirty="0">
                <a:solidFill>
                  <a:srgbClr val="2BA9B9"/>
                </a:solidFill>
                <a:latin typeface="Verdana" panose="020B0604030504040204" pitchFamily="34" charset="0"/>
                <a:ea typeface="Verdana" panose="020B0604030504040204" pitchFamily="34" charset="0"/>
                <a:cs typeface="Verdana" panose="020B0604030504040204" pitchFamily="34" charset="0"/>
              </a:rPr>
              <a:t>ACKNOWLEDGMENT OF TRADITIONAL LANDS</a:t>
            </a:r>
          </a:p>
        </p:txBody>
      </p:sp>
    </p:spTree>
    <p:extLst>
      <p:ext uri="{BB962C8B-B14F-4D97-AF65-F5344CB8AC3E}">
        <p14:creationId xmlns:p14="http://schemas.microsoft.com/office/powerpoint/2010/main" val="2680247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opt 1">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5"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3206640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opt 2">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10"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1918736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15.xml"/><Relationship Id="rId7" Type="http://schemas.openxmlformats.org/officeDocument/2006/relationships/theme" Target="../theme/theme1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13.jpg"/><Relationship Id="rId4" Type="http://schemas.openxmlformats.org/officeDocument/2006/relationships/image" Target="../media/image12.jpeg"/></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TitleScreen_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3538007"/>
      </p:ext>
    </p:extLst>
  </p:cSld>
  <p:clrMap bg1="lt1" tx1="dk1" bg2="lt2" tx2="dk2" accent1="accent1" accent2="accent2" accent3="accent3" accent4="accent4" accent5="accent5" accent6="accent6" hlink="hlink" folHlink="folHlink"/>
  <p:sldLayoutIdLst>
    <p:sldLayoutId id="214748365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16-3969_Corporate - Powerpoint Template Refresh_Section_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6"/>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4001193"/>
      </p:ext>
    </p:extLst>
  </p:cSld>
  <p:clrMap bg1="lt1" tx1="dk1" bg2="lt2" tx2="dk2" accent1="accent1" accent2="accent2" accent3="accent3" accent4="accent4" accent5="accent5" accent6="accent6" hlink="hlink" folHlink="folHlink"/>
  <p:sldLayoutIdLst>
    <p:sldLayoutId id="214748369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Section_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9304894"/>
      </p:ext>
    </p:extLst>
  </p:cSld>
  <p:clrMap bg1="lt1" tx1="dk1" bg2="lt2" tx2="dk2" accent1="accent1" accent2="accent2" accent3="accent3" accent4="accent4" accent5="accent5" accent6="accent6" hlink="hlink" folHlink="folHlink"/>
  <p:sldLayoutIdLst>
    <p:sldLayoutId id="214748370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1"/>
          <p:cNvGrpSpPr>
            <a:grpSpLocks noChangeAspect="1"/>
          </p:cNvGrpSpPr>
          <p:nvPr/>
        </p:nvGrpSpPr>
        <p:grpSpPr>
          <a:xfrm>
            <a:off x="0" y="0"/>
            <a:ext cx="6400800" cy="6858000"/>
            <a:chOff x="0" y="0"/>
            <a:chExt cx="6400800" cy="6858000"/>
          </a:xfrm>
          <a:solidFill>
            <a:srgbClr val="F0F1EE"/>
          </a:solidFill>
        </p:grpSpPr>
        <p:sp>
          <p:nvSpPr>
            <p:cNvPr id="3" name="Rectangle 7"/>
            <p:cNvSpPr/>
            <p:nvPr/>
          </p:nvSpPr>
          <p:spPr>
            <a:xfrm>
              <a:off x="0" y="0"/>
              <a:ext cx="6400800" cy="6858000"/>
            </a:xfrm>
            <a:custGeom>
              <a:avLst/>
              <a:gdLst>
                <a:gd name="connsiteX0" fmla="*/ 0 w 6400800"/>
                <a:gd name="connsiteY0" fmla="*/ 0 h 6858000"/>
                <a:gd name="connsiteX1" fmla="*/ 6400800 w 6400800"/>
                <a:gd name="connsiteY1" fmla="*/ 0 h 6858000"/>
                <a:gd name="connsiteX2" fmla="*/ 6400800 w 6400800"/>
                <a:gd name="connsiteY2" fmla="*/ 6858000 h 6858000"/>
                <a:gd name="connsiteX3" fmla="*/ 0 w 6400800"/>
                <a:gd name="connsiteY3" fmla="*/ 6858000 h 6858000"/>
                <a:gd name="connsiteX4" fmla="*/ 0 w 6400800"/>
                <a:gd name="connsiteY4" fmla="*/ 0 h 6858000"/>
                <a:gd name="connsiteX0" fmla="*/ 0 w 6400800"/>
                <a:gd name="connsiteY0" fmla="*/ 0 h 7183120"/>
                <a:gd name="connsiteX1" fmla="*/ 6400800 w 6400800"/>
                <a:gd name="connsiteY1" fmla="*/ 0 h 7183120"/>
                <a:gd name="connsiteX2" fmla="*/ 3037840 w 6400800"/>
                <a:gd name="connsiteY2" fmla="*/ 7183120 h 7183120"/>
                <a:gd name="connsiteX3" fmla="*/ 0 w 6400800"/>
                <a:gd name="connsiteY3" fmla="*/ 6858000 h 7183120"/>
                <a:gd name="connsiteX4" fmla="*/ 0 w 6400800"/>
                <a:gd name="connsiteY4" fmla="*/ 0 h 7183120"/>
                <a:gd name="connsiteX0" fmla="*/ 0 w 6400800"/>
                <a:gd name="connsiteY0" fmla="*/ 0 h 6858000"/>
                <a:gd name="connsiteX1" fmla="*/ 6400800 w 6400800"/>
                <a:gd name="connsiteY1" fmla="*/ 0 h 6858000"/>
                <a:gd name="connsiteX2" fmla="*/ 3637280 w 6400800"/>
                <a:gd name="connsiteY2" fmla="*/ 6858000 h 6858000"/>
                <a:gd name="connsiteX3" fmla="*/ 0 w 6400800"/>
                <a:gd name="connsiteY3" fmla="*/ 6858000 h 6858000"/>
                <a:gd name="connsiteX4" fmla="*/ 0 w 6400800"/>
                <a:gd name="connsiteY4" fmla="*/ 0 h 6858000"/>
                <a:gd name="connsiteX0" fmla="*/ 0 w 6400800"/>
                <a:gd name="connsiteY0" fmla="*/ 0 h 6858000"/>
                <a:gd name="connsiteX1" fmla="*/ 6400800 w 6400800"/>
                <a:gd name="connsiteY1" fmla="*/ 0 h 6858000"/>
                <a:gd name="connsiteX2" fmla="*/ 3667163 w 6400800"/>
                <a:gd name="connsiteY2" fmla="*/ 6858000 h 6858000"/>
                <a:gd name="connsiteX3" fmla="*/ 0 w 6400800"/>
                <a:gd name="connsiteY3" fmla="*/ 6858000 h 6858000"/>
                <a:gd name="connsiteX4" fmla="*/ 0 w 6400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858000">
                  <a:moveTo>
                    <a:pt x="0" y="0"/>
                  </a:moveTo>
                  <a:lnTo>
                    <a:pt x="6400800" y="0"/>
                  </a:lnTo>
                  <a:lnTo>
                    <a:pt x="3667163" y="6858000"/>
                  </a:lnTo>
                  <a:lnTo>
                    <a:pt x="0"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0" y="0"/>
              <a:ext cx="508000" cy="5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Rectangle 4"/>
          <p:cNvSpPr/>
          <p:nvPr/>
        </p:nvSpPr>
        <p:spPr>
          <a:xfrm>
            <a:off x="0" y="-1"/>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7332984"/>
      </p:ext>
    </p:extLst>
  </p:cSld>
  <p:clrMap bg1="lt1" tx1="dk1" bg2="lt2" tx2="dk2" accent1="accent1" accent2="accent2" accent3="accent3" accent4="accent4" accent5="accent5" accent6="accent6" hlink="hlink" folHlink="folHlink"/>
  <p:sldLayoutIdLst>
    <p:sldLayoutId id="214748373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16-3969_Corporate - Powerpoint Template Refresh_BKG.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Rectangle 9"/>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23264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BKG.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1205_LICex-16.jpg"/>
          <p:cNvPicPr>
            <a:picLocks noChangeAspect="1"/>
          </p:cNvPicPr>
          <p:nvPr/>
        </p:nvPicPr>
        <p:blipFill rotWithShape="1">
          <a:blip r:embed="rId5">
            <a:alphaModFix/>
            <a:extLst>
              <a:ext uri="{28A0092B-C50C-407E-A947-70E740481C1C}">
                <a14:useLocalDpi xmlns:a14="http://schemas.microsoft.com/office/drawing/2010/main"/>
              </a:ext>
            </a:extLst>
          </a:blip>
          <a:srcRect l="11215" t="1795" r="15971" b="1668"/>
          <a:stretch/>
        </p:blipFill>
        <p:spPr>
          <a:xfrm>
            <a:off x="5707630" y="0"/>
            <a:ext cx="3436370" cy="6858000"/>
          </a:xfrm>
          <a:prstGeom prst="rect">
            <a:avLst/>
          </a:prstGeom>
        </p:spPr>
      </p:pic>
    </p:spTree>
    <p:extLst>
      <p:ext uri="{BB962C8B-B14F-4D97-AF65-F5344CB8AC3E}">
        <p14:creationId xmlns:p14="http://schemas.microsoft.com/office/powerpoint/2010/main" val="3738582420"/>
      </p:ext>
    </p:extLst>
  </p:cSld>
  <p:clrMap bg1="lt1" tx1="dk1" bg2="lt2" tx2="dk2" accent1="accent1" accent2="accent2" accent3="accent3" accent4="accent4" accent5="accent5" accent6="accent6" hlink="hlink" folHlink="folHlink"/>
  <p:sldLayoutIdLst>
    <p:sldLayoutId id="2147483728" r:id="rId1"/>
    <p:sldLayoutId id="214748372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926052"/>
      </p:ext>
    </p:extLst>
  </p:cSld>
  <p:clrMap bg1="lt1" tx1="dk1" bg2="lt2" tx2="dk2" accent1="accent1" accent2="accent2" accent3="accent3" accent4="accent4" accent5="accent5" accent6="accent6" hlink="hlink" folHlink="folHlink"/>
  <p:sldLayoutIdLst>
    <p:sldLayoutId id="2147483735" r:id="rId1"/>
    <p:sldLayoutId id="214748373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16-3969_Corporate - Powerpoint Template Refresh_TitleScreen_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7005787"/>
      </p:ext>
    </p:extLst>
  </p:cSld>
  <p:clrMap bg1="lt1" tx1="dk1" bg2="lt2" tx2="dk2" accent1="accent1" accent2="accent2" accent3="accent3" accent4="accent4" accent5="accent5" accent6="accent6" hlink="hlink" folHlink="folHlink"/>
  <p:sldLayoutIdLst>
    <p:sldLayoutId id="214748365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TitleScreen_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6692591"/>
      </p:ext>
    </p:extLst>
  </p:cSld>
  <p:clrMap bg1="lt1" tx1="dk1" bg2="lt2" tx2="dk2" accent1="accent1" accent2="accent2" accent3="accent3" accent4="accent4" accent5="accent5" accent6="accent6" hlink="hlink" folHlink="folHlink"/>
  <p:sldLayoutIdLst>
    <p:sldLayoutId id="214748365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TitleScreen_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0038662"/>
      </p:ext>
    </p:extLst>
  </p:cSld>
  <p:clrMap bg1="lt1" tx1="dk1" bg2="lt2" tx2="dk2" accent1="accent1" accent2="accent2" accent3="accent3" accent4="accent4" accent5="accent5" accent6="accent6" hlink="hlink" folHlink="folHlink"/>
  <p:sldLayoutIdLst>
    <p:sldLayoutId id="214748365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TitleScreen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152974"/>
      </p:ext>
    </p:extLst>
  </p:cSld>
  <p:clrMap bg1="lt1" tx1="dk1" bg2="lt2" tx2="dk2" accent1="accent1" accent2="accent2" accent3="accent3" accent4="accent4" accent5="accent5" accent6="accent6" hlink="hlink" folHlink="folHlink"/>
  <p:sldLayoutIdLst>
    <p:sldLayoutId id="214748374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1"/>
          <p:cNvGrpSpPr>
            <a:grpSpLocks noChangeAspect="1"/>
          </p:cNvGrpSpPr>
          <p:nvPr/>
        </p:nvGrpSpPr>
        <p:grpSpPr>
          <a:xfrm>
            <a:off x="0" y="0"/>
            <a:ext cx="6400800" cy="6858000"/>
            <a:chOff x="0" y="0"/>
            <a:chExt cx="6400800" cy="6858000"/>
          </a:xfrm>
          <a:solidFill>
            <a:srgbClr val="272B38"/>
          </a:solidFill>
        </p:grpSpPr>
        <p:sp>
          <p:nvSpPr>
            <p:cNvPr id="3" name="Rectangle 7"/>
            <p:cNvSpPr/>
            <p:nvPr/>
          </p:nvSpPr>
          <p:spPr>
            <a:xfrm>
              <a:off x="0" y="0"/>
              <a:ext cx="6400800" cy="6858000"/>
            </a:xfrm>
            <a:custGeom>
              <a:avLst/>
              <a:gdLst>
                <a:gd name="connsiteX0" fmla="*/ 0 w 6400800"/>
                <a:gd name="connsiteY0" fmla="*/ 0 h 6858000"/>
                <a:gd name="connsiteX1" fmla="*/ 6400800 w 6400800"/>
                <a:gd name="connsiteY1" fmla="*/ 0 h 6858000"/>
                <a:gd name="connsiteX2" fmla="*/ 6400800 w 6400800"/>
                <a:gd name="connsiteY2" fmla="*/ 6858000 h 6858000"/>
                <a:gd name="connsiteX3" fmla="*/ 0 w 6400800"/>
                <a:gd name="connsiteY3" fmla="*/ 6858000 h 6858000"/>
                <a:gd name="connsiteX4" fmla="*/ 0 w 6400800"/>
                <a:gd name="connsiteY4" fmla="*/ 0 h 6858000"/>
                <a:gd name="connsiteX0" fmla="*/ 0 w 6400800"/>
                <a:gd name="connsiteY0" fmla="*/ 0 h 7183120"/>
                <a:gd name="connsiteX1" fmla="*/ 6400800 w 6400800"/>
                <a:gd name="connsiteY1" fmla="*/ 0 h 7183120"/>
                <a:gd name="connsiteX2" fmla="*/ 3037840 w 6400800"/>
                <a:gd name="connsiteY2" fmla="*/ 7183120 h 7183120"/>
                <a:gd name="connsiteX3" fmla="*/ 0 w 6400800"/>
                <a:gd name="connsiteY3" fmla="*/ 6858000 h 7183120"/>
                <a:gd name="connsiteX4" fmla="*/ 0 w 6400800"/>
                <a:gd name="connsiteY4" fmla="*/ 0 h 7183120"/>
                <a:gd name="connsiteX0" fmla="*/ 0 w 6400800"/>
                <a:gd name="connsiteY0" fmla="*/ 0 h 6858000"/>
                <a:gd name="connsiteX1" fmla="*/ 6400800 w 6400800"/>
                <a:gd name="connsiteY1" fmla="*/ 0 h 6858000"/>
                <a:gd name="connsiteX2" fmla="*/ 3637280 w 6400800"/>
                <a:gd name="connsiteY2" fmla="*/ 6858000 h 6858000"/>
                <a:gd name="connsiteX3" fmla="*/ 0 w 6400800"/>
                <a:gd name="connsiteY3" fmla="*/ 6858000 h 6858000"/>
                <a:gd name="connsiteX4" fmla="*/ 0 w 6400800"/>
                <a:gd name="connsiteY4" fmla="*/ 0 h 6858000"/>
                <a:gd name="connsiteX0" fmla="*/ 0 w 6400800"/>
                <a:gd name="connsiteY0" fmla="*/ 0 h 6858000"/>
                <a:gd name="connsiteX1" fmla="*/ 6400800 w 6400800"/>
                <a:gd name="connsiteY1" fmla="*/ 0 h 6858000"/>
                <a:gd name="connsiteX2" fmla="*/ 3667163 w 6400800"/>
                <a:gd name="connsiteY2" fmla="*/ 6858000 h 6858000"/>
                <a:gd name="connsiteX3" fmla="*/ 0 w 6400800"/>
                <a:gd name="connsiteY3" fmla="*/ 6858000 h 6858000"/>
                <a:gd name="connsiteX4" fmla="*/ 0 w 6400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858000">
                  <a:moveTo>
                    <a:pt x="0" y="0"/>
                  </a:moveTo>
                  <a:lnTo>
                    <a:pt x="6400800" y="0"/>
                  </a:lnTo>
                  <a:lnTo>
                    <a:pt x="3667163" y="6858000"/>
                  </a:lnTo>
                  <a:lnTo>
                    <a:pt x="0"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42319037"/>
      </p:ext>
    </p:extLst>
  </p:cSld>
  <p:clrMap bg1="lt1" tx1="dk1" bg2="lt2" tx2="dk2" accent1="accent1" accent2="accent2" accent3="accent3" accent4="accent4" accent5="accent5" accent6="accent6" hlink="hlink" folHlink="folHlink"/>
  <p:sldLayoutIdLst>
    <p:sldLayoutId id="214748373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7352" t="2" r="24644"/>
          <a:stretch/>
        </p:blipFill>
        <p:spPr>
          <a:xfrm>
            <a:off x="3200400" y="0"/>
            <a:ext cx="5943600" cy="6858000"/>
          </a:xfrm>
          <a:prstGeom prst="rect">
            <a:avLst/>
          </a:prstGeom>
        </p:spPr>
      </p:pic>
      <p:grpSp>
        <p:nvGrpSpPr>
          <p:cNvPr id="7" name="Group 6"/>
          <p:cNvGrpSpPr>
            <a:grpSpLocks noChangeAspect="1"/>
          </p:cNvGrpSpPr>
          <p:nvPr/>
        </p:nvGrpSpPr>
        <p:grpSpPr>
          <a:xfrm>
            <a:off x="0" y="0"/>
            <a:ext cx="6400800" cy="6858000"/>
            <a:chOff x="0" y="0"/>
            <a:chExt cx="6400800" cy="6858000"/>
          </a:xfrm>
          <a:solidFill>
            <a:srgbClr val="F0F1EE"/>
          </a:solidFill>
        </p:grpSpPr>
        <p:sp>
          <p:nvSpPr>
            <p:cNvPr id="8" name="Rectangle 7"/>
            <p:cNvSpPr/>
            <p:nvPr/>
          </p:nvSpPr>
          <p:spPr>
            <a:xfrm>
              <a:off x="0" y="0"/>
              <a:ext cx="6400800" cy="6858000"/>
            </a:xfrm>
            <a:custGeom>
              <a:avLst/>
              <a:gdLst>
                <a:gd name="connsiteX0" fmla="*/ 0 w 6400800"/>
                <a:gd name="connsiteY0" fmla="*/ 0 h 6858000"/>
                <a:gd name="connsiteX1" fmla="*/ 6400800 w 6400800"/>
                <a:gd name="connsiteY1" fmla="*/ 0 h 6858000"/>
                <a:gd name="connsiteX2" fmla="*/ 6400800 w 6400800"/>
                <a:gd name="connsiteY2" fmla="*/ 6858000 h 6858000"/>
                <a:gd name="connsiteX3" fmla="*/ 0 w 6400800"/>
                <a:gd name="connsiteY3" fmla="*/ 6858000 h 6858000"/>
                <a:gd name="connsiteX4" fmla="*/ 0 w 6400800"/>
                <a:gd name="connsiteY4" fmla="*/ 0 h 6858000"/>
                <a:gd name="connsiteX0" fmla="*/ 0 w 6400800"/>
                <a:gd name="connsiteY0" fmla="*/ 0 h 7183120"/>
                <a:gd name="connsiteX1" fmla="*/ 6400800 w 6400800"/>
                <a:gd name="connsiteY1" fmla="*/ 0 h 7183120"/>
                <a:gd name="connsiteX2" fmla="*/ 3037840 w 6400800"/>
                <a:gd name="connsiteY2" fmla="*/ 7183120 h 7183120"/>
                <a:gd name="connsiteX3" fmla="*/ 0 w 6400800"/>
                <a:gd name="connsiteY3" fmla="*/ 6858000 h 7183120"/>
                <a:gd name="connsiteX4" fmla="*/ 0 w 6400800"/>
                <a:gd name="connsiteY4" fmla="*/ 0 h 7183120"/>
                <a:gd name="connsiteX0" fmla="*/ 0 w 6400800"/>
                <a:gd name="connsiteY0" fmla="*/ 0 h 6858000"/>
                <a:gd name="connsiteX1" fmla="*/ 6400800 w 6400800"/>
                <a:gd name="connsiteY1" fmla="*/ 0 h 6858000"/>
                <a:gd name="connsiteX2" fmla="*/ 3637280 w 6400800"/>
                <a:gd name="connsiteY2" fmla="*/ 6858000 h 6858000"/>
                <a:gd name="connsiteX3" fmla="*/ 0 w 6400800"/>
                <a:gd name="connsiteY3" fmla="*/ 6858000 h 6858000"/>
                <a:gd name="connsiteX4" fmla="*/ 0 w 6400800"/>
                <a:gd name="connsiteY4" fmla="*/ 0 h 6858000"/>
                <a:gd name="connsiteX0" fmla="*/ 0 w 6400800"/>
                <a:gd name="connsiteY0" fmla="*/ 0 h 6858000"/>
                <a:gd name="connsiteX1" fmla="*/ 6400800 w 6400800"/>
                <a:gd name="connsiteY1" fmla="*/ 0 h 6858000"/>
                <a:gd name="connsiteX2" fmla="*/ 3667163 w 6400800"/>
                <a:gd name="connsiteY2" fmla="*/ 6858000 h 6858000"/>
                <a:gd name="connsiteX3" fmla="*/ 0 w 6400800"/>
                <a:gd name="connsiteY3" fmla="*/ 6858000 h 6858000"/>
                <a:gd name="connsiteX4" fmla="*/ 0 w 6400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858000">
                  <a:moveTo>
                    <a:pt x="0" y="0"/>
                  </a:moveTo>
                  <a:lnTo>
                    <a:pt x="6400800" y="0"/>
                  </a:lnTo>
                  <a:lnTo>
                    <a:pt x="3667163" y="6858000"/>
                  </a:lnTo>
                  <a:lnTo>
                    <a:pt x="0"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0"/>
              <a:ext cx="508000" cy="5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Rectangle 3"/>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8214204"/>
      </p:ext>
    </p:extLst>
  </p:cSld>
  <p:clrMap bg1="lt1" tx1="dk1" bg2="lt2" tx2="dk2" accent1="accent1" accent2="accent2" accent3="accent3" accent4="accent4" accent5="accent5" accent6="accent6" hlink="hlink" folHlink="folHlink"/>
  <p:sldLayoutIdLst>
    <p:sldLayoutId id="214748374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16-3969_Corporate - Powerpoint Template Refresh_Section_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4861563"/>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Section_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7853141"/>
      </p:ext>
    </p:extLst>
  </p:cSld>
  <p:clrMap bg1="lt1" tx1="dk1" bg2="lt2" tx2="dk2" accent1="accent1" accent2="accent2" accent3="accent3" accent4="accent4" accent5="accent5" accent6="accent6" hlink="hlink" folHlink="folHlink"/>
  <p:sldLayoutIdLst>
    <p:sldLayoutId id="214748368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oer.royalroads.ca/"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4158" y="1497477"/>
            <a:ext cx="4879903" cy="1487256"/>
          </a:xfrm>
        </p:spPr>
        <p:txBody>
          <a:bodyPr/>
          <a:lstStyle/>
          <a:p>
            <a:r>
              <a:rPr lang="en-US" sz="3200" dirty="0"/>
              <a:t>Pedagogical Values Series: </a:t>
            </a:r>
            <a:r>
              <a:rPr lang="en-US" sz="3200" i="1" dirty="0"/>
              <a:t> Assignment design for collaborative learning</a:t>
            </a:r>
          </a:p>
          <a:p>
            <a:endParaRPr lang="en-US" sz="3200" dirty="0"/>
          </a:p>
        </p:txBody>
      </p:sp>
      <p:sp>
        <p:nvSpPr>
          <p:cNvPr id="3" name="Text Placeholder 2"/>
          <p:cNvSpPr>
            <a:spLocks noGrp="1"/>
          </p:cNvSpPr>
          <p:nvPr>
            <p:ph type="body" sz="quarter" idx="11"/>
          </p:nvPr>
        </p:nvSpPr>
        <p:spPr>
          <a:xfrm>
            <a:off x="371605" y="3581859"/>
            <a:ext cx="3751610" cy="1276241"/>
          </a:xfrm>
        </p:spPr>
        <p:txBody>
          <a:bodyPr/>
          <a:lstStyle/>
          <a:p>
            <a:r>
              <a:rPr lang="en-US" dirty="0"/>
              <a:t>January 26, 2023</a:t>
            </a:r>
          </a:p>
          <a:p>
            <a:endParaRPr lang="en-US" dirty="0"/>
          </a:p>
          <a:p>
            <a:r>
              <a:rPr lang="en-US" dirty="0"/>
              <a:t>Facilitators:</a:t>
            </a:r>
          </a:p>
          <a:p>
            <a:pPr marL="285750" indent="-285750">
              <a:buFont typeface="Arial" panose="020B0604020202020204" pitchFamily="34" charset="0"/>
              <a:buChar char="•"/>
            </a:pPr>
            <a:r>
              <a:rPr lang="en-US" dirty="0"/>
              <a:t>Lauren Halcomb-Smith, CTET</a:t>
            </a:r>
          </a:p>
          <a:p>
            <a:pPr marL="285750" indent="-285750">
              <a:buFont typeface="Arial" panose="020B0604020202020204" pitchFamily="34" charset="0"/>
              <a:buChar char="•"/>
            </a:pPr>
            <a:r>
              <a:rPr lang="en-US" dirty="0"/>
              <a:t>Robin Mueller, SET</a:t>
            </a:r>
          </a:p>
        </p:txBody>
      </p:sp>
    </p:spTree>
    <p:extLst>
      <p:ext uri="{BB962C8B-B14F-4D97-AF65-F5344CB8AC3E}">
        <p14:creationId xmlns:p14="http://schemas.microsoft.com/office/powerpoint/2010/main" val="2372059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7776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86C37-6701-4E6F-9304-25CDCBBB8FC2}"/>
              </a:ext>
            </a:extLst>
          </p:cNvPr>
          <p:cNvSpPr>
            <a:spLocks noGrp="1"/>
          </p:cNvSpPr>
          <p:nvPr>
            <p:ph type="body" sz="quarter" idx="11"/>
          </p:nvPr>
        </p:nvSpPr>
        <p:spPr>
          <a:xfrm>
            <a:off x="785608" y="802201"/>
            <a:ext cx="7388225" cy="1703610"/>
          </a:xfrm>
        </p:spPr>
        <p:txBody>
          <a:bodyPr/>
          <a:lstStyle/>
          <a:p>
            <a:pPr algn="ctr"/>
            <a:r>
              <a:rPr lang="en-US" sz="4400" dirty="0"/>
              <a:t>Web address: </a:t>
            </a:r>
          </a:p>
          <a:p>
            <a:pPr algn="ctr"/>
            <a:r>
              <a:rPr lang="en-US" sz="4400" dirty="0">
                <a:hlinkClick r:id="rId2"/>
              </a:rPr>
              <a:t>oer.royalroads.ca</a:t>
            </a:r>
            <a:endParaRPr lang="en-US" sz="4400" dirty="0"/>
          </a:p>
          <a:p>
            <a:pPr algn="ctr"/>
            <a:endParaRPr lang="en-US" sz="4400" dirty="0"/>
          </a:p>
          <a:p>
            <a:pPr algn="ctr"/>
            <a:r>
              <a:rPr lang="en-US" sz="4400" dirty="0"/>
              <a:t>Google search terms: </a:t>
            </a:r>
          </a:p>
          <a:p>
            <a:pPr algn="ctr"/>
            <a:r>
              <a:rPr lang="en-US" sz="4400" dirty="0"/>
              <a:t>Royal Roads OER</a:t>
            </a:r>
          </a:p>
          <a:p>
            <a:pPr algn="ctr"/>
            <a:endParaRPr lang="en-US" sz="4400" dirty="0"/>
          </a:p>
          <a:p>
            <a:pPr algn="ctr"/>
            <a:r>
              <a:rPr lang="en-US" sz="4400" dirty="0"/>
              <a:t>Page name:</a:t>
            </a:r>
          </a:p>
          <a:p>
            <a:pPr algn="ctr"/>
            <a:r>
              <a:rPr lang="en-US" sz="4400" dirty="0"/>
              <a:t>Pedagogical Values Series</a:t>
            </a:r>
          </a:p>
        </p:txBody>
      </p:sp>
    </p:spTree>
    <p:extLst>
      <p:ext uri="{BB962C8B-B14F-4D97-AF65-F5344CB8AC3E}">
        <p14:creationId xmlns:p14="http://schemas.microsoft.com/office/powerpoint/2010/main" val="1362506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3FDB55-E426-4EEC-9822-8C15A9E657F8}"/>
              </a:ext>
            </a:extLst>
          </p:cNvPr>
          <p:cNvSpPr>
            <a:spLocks noGrp="1"/>
          </p:cNvSpPr>
          <p:nvPr>
            <p:ph type="body" sz="quarter" idx="10"/>
          </p:nvPr>
        </p:nvSpPr>
        <p:spPr>
          <a:xfrm>
            <a:off x="371604" y="2971407"/>
            <a:ext cx="4567466" cy="1030782"/>
          </a:xfrm>
        </p:spPr>
        <p:txBody>
          <a:bodyPr/>
          <a:lstStyle/>
          <a:p>
            <a:r>
              <a:rPr lang="en-US" dirty="0"/>
              <a:t>The Pedagogical Values Series</a:t>
            </a:r>
          </a:p>
          <a:p>
            <a:endParaRPr lang="en-US" dirty="0"/>
          </a:p>
        </p:txBody>
      </p:sp>
      <p:pic>
        <p:nvPicPr>
          <p:cNvPr id="23" name="Picture Placeholder 22">
            <a:extLst>
              <a:ext uri="{FF2B5EF4-FFF2-40B4-BE49-F238E27FC236}">
                <a16:creationId xmlns:a16="http://schemas.microsoft.com/office/drawing/2014/main" id="{20F5759D-0C94-48A9-8E72-074DE26D5243}"/>
              </a:ext>
            </a:extLst>
          </p:cNvPr>
          <p:cNvPicPr>
            <a:picLocks noGrp="1" noChangeAspect="1"/>
          </p:cNvPicPr>
          <p:nvPr>
            <p:ph type="pic" sz="quarter" idx="12"/>
          </p:nvPr>
        </p:nvPicPr>
        <p:blipFill rotWithShape="1">
          <a:blip r:embed="rId2"/>
          <a:srcRect l="15098" t="-35" r="31522" b="35"/>
          <a:stretch/>
        </p:blipFill>
        <p:spPr>
          <a:xfrm>
            <a:off x="3648870" y="-19050"/>
            <a:ext cx="5512578" cy="6891337"/>
          </a:xfrm>
        </p:spPr>
      </p:pic>
    </p:spTree>
    <p:extLst>
      <p:ext uri="{BB962C8B-B14F-4D97-AF65-F5344CB8AC3E}">
        <p14:creationId xmlns:p14="http://schemas.microsoft.com/office/powerpoint/2010/main" val="2177991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DAA15D-1A9F-44A2-AE87-7B22D22D2B2B}"/>
              </a:ext>
            </a:extLst>
          </p:cNvPr>
          <p:cNvPicPr>
            <a:picLocks noChangeAspect="1"/>
          </p:cNvPicPr>
          <p:nvPr/>
        </p:nvPicPr>
        <p:blipFill>
          <a:blip r:embed="rId2"/>
          <a:stretch>
            <a:fillRect/>
          </a:stretch>
        </p:blipFill>
        <p:spPr>
          <a:xfrm>
            <a:off x="604609" y="2427947"/>
            <a:ext cx="7934782" cy="3331298"/>
          </a:xfrm>
          <a:prstGeom prst="rect">
            <a:avLst/>
          </a:prstGeom>
          <a:ln>
            <a:noFill/>
          </a:ln>
          <a:effectLst>
            <a:outerShdw blurRad="292100" dist="139700" dir="2700000" algn="tl" rotWithShape="0">
              <a:srgbClr val="333333">
                <a:alpha val="65000"/>
              </a:srgbClr>
            </a:outerShdw>
          </a:effectLst>
        </p:spPr>
      </p:pic>
      <p:sp>
        <p:nvSpPr>
          <p:cNvPr id="9" name="Text Placeholder 2">
            <a:extLst>
              <a:ext uri="{FF2B5EF4-FFF2-40B4-BE49-F238E27FC236}">
                <a16:creationId xmlns:a16="http://schemas.microsoft.com/office/drawing/2014/main" id="{52B8364B-2F18-4E20-9E89-F17DFEF433FE}"/>
              </a:ext>
            </a:extLst>
          </p:cNvPr>
          <p:cNvSpPr txBox="1">
            <a:spLocks/>
          </p:cNvSpPr>
          <p:nvPr/>
        </p:nvSpPr>
        <p:spPr>
          <a:xfrm>
            <a:off x="410159" y="1283963"/>
            <a:ext cx="7712853" cy="644517"/>
          </a:xfrm>
          <a:prstGeom prst="rect">
            <a:avLst/>
          </a:prstGeom>
        </p:spPr>
        <p:txBody>
          <a:bodyPr vert="horz"/>
          <a:lstStyle>
            <a:lvl1pPr marL="0" indent="0" algn="l" defTabSz="457200" rtl="0" eaLnBrk="1" latinLnBrk="0" hangingPunct="1">
              <a:lnSpc>
                <a:spcPct val="80000"/>
              </a:lnSpc>
              <a:spcBef>
                <a:spcPts val="0"/>
              </a:spcBef>
              <a:buFont typeface="Arial"/>
              <a:buNone/>
              <a:defRPr sz="2900" b="1" i="0" kern="900" spc="-180" baseline="0">
                <a:solidFill>
                  <a:srgbClr val="2BA9B9"/>
                </a:solidFill>
                <a:latin typeface="Verdan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Learning, Teaching, &amp; Research Model (LTRM)</a:t>
            </a:r>
          </a:p>
        </p:txBody>
      </p:sp>
    </p:spTree>
    <p:extLst>
      <p:ext uri="{BB962C8B-B14F-4D97-AF65-F5344CB8AC3E}">
        <p14:creationId xmlns:p14="http://schemas.microsoft.com/office/powerpoint/2010/main" val="1495591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A92A0C-33D2-4A92-A2EE-D5DCEA50104B}"/>
              </a:ext>
            </a:extLst>
          </p:cNvPr>
          <p:cNvSpPr>
            <a:spLocks noGrp="1"/>
          </p:cNvSpPr>
          <p:nvPr>
            <p:ph type="body" sz="quarter" idx="11"/>
          </p:nvPr>
        </p:nvSpPr>
        <p:spPr>
          <a:xfrm>
            <a:off x="410160" y="1283963"/>
            <a:ext cx="7129433" cy="847767"/>
          </a:xfrm>
        </p:spPr>
        <p:txBody>
          <a:bodyPr/>
          <a:lstStyle/>
          <a:p>
            <a:r>
              <a:rPr lang="en-US" dirty="0"/>
              <a:t>Pedagogical Values</a:t>
            </a:r>
          </a:p>
        </p:txBody>
      </p:sp>
      <p:sp>
        <p:nvSpPr>
          <p:cNvPr id="4" name="Text Placeholder 3">
            <a:extLst>
              <a:ext uri="{FF2B5EF4-FFF2-40B4-BE49-F238E27FC236}">
                <a16:creationId xmlns:a16="http://schemas.microsoft.com/office/drawing/2014/main" id="{7E49BB8B-A780-4DF5-9A3D-22040CD55063}"/>
              </a:ext>
            </a:extLst>
          </p:cNvPr>
          <p:cNvSpPr>
            <a:spLocks noGrp="1"/>
          </p:cNvSpPr>
          <p:nvPr>
            <p:ph type="body" sz="quarter" idx="12"/>
          </p:nvPr>
        </p:nvSpPr>
        <p:spPr>
          <a:xfrm>
            <a:off x="603006" y="1994368"/>
            <a:ext cx="7388225" cy="1703610"/>
          </a:xfrm>
        </p:spPr>
        <p:txBody>
          <a:bodyPr/>
          <a:lstStyle/>
          <a:p>
            <a:r>
              <a:rPr lang="en-US" i="1" dirty="0"/>
              <a:t>Pedagogical values refer to the worldviews, beliefs, perspectives, and biases about teaching and learning that underpin our specific educational practices (Palahicky et al., 2017). In other words, they are the belief systems that inform the decisions that we make at the micro and macro level of our teaching, from how we design learning experiences to how we interact and engage with learners. </a:t>
            </a:r>
          </a:p>
        </p:txBody>
      </p:sp>
    </p:spTree>
    <p:extLst>
      <p:ext uri="{BB962C8B-B14F-4D97-AF65-F5344CB8AC3E}">
        <p14:creationId xmlns:p14="http://schemas.microsoft.com/office/powerpoint/2010/main" val="333982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62896" y="1556808"/>
            <a:ext cx="8978190" cy="515339"/>
          </a:xfrm>
        </p:spPr>
        <p:txBody>
          <a:bodyPr/>
          <a:lstStyle/>
          <a:p>
            <a:r>
              <a:rPr lang="en-US" dirty="0"/>
              <a:t>“Inquiry-Based Learning: Enabling Transformation in Teaching and Learning”</a:t>
            </a:r>
          </a:p>
        </p:txBody>
      </p:sp>
      <p:sp>
        <p:nvSpPr>
          <p:cNvPr id="4" name="Text Placeholder 3"/>
          <p:cNvSpPr>
            <a:spLocks noGrp="1"/>
          </p:cNvSpPr>
          <p:nvPr>
            <p:ph type="body" sz="quarter" idx="12"/>
          </p:nvPr>
        </p:nvSpPr>
        <p:spPr>
          <a:xfrm>
            <a:off x="3623302" y="2542135"/>
            <a:ext cx="5017359" cy="1610957"/>
          </a:xfrm>
        </p:spPr>
        <p:txBody>
          <a:bodyPr/>
          <a:lstStyle/>
          <a:p>
            <a:r>
              <a:rPr lang="en-US" sz="2400" dirty="0"/>
              <a:t>Dr. Robin Mueller</a:t>
            </a:r>
          </a:p>
          <a:p>
            <a:pPr marL="342900" indent="-342900">
              <a:buFont typeface="Arial" panose="020B0604020202020204" pitchFamily="34" charset="0"/>
              <a:buChar char="•"/>
            </a:pPr>
            <a:r>
              <a:rPr lang="en-US" sz="2400" dirty="0"/>
              <a:t>Program head, Master of Arts in Higher Education </a:t>
            </a:r>
            <a:r>
              <a:rPr lang="en-US" sz="2400" dirty="0" err="1"/>
              <a:t>Education</a:t>
            </a:r>
            <a:r>
              <a:rPr lang="en-US" sz="2400" dirty="0"/>
              <a:t> Administration and Leadership (MAHEAL)</a:t>
            </a:r>
          </a:p>
        </p:txBody>
      </p:sp>
      <p:pic>
        <p:nvPicPr>
          <p:cNvPr id="10" name="Picture 9" descr="A person wearing glasses&#10;&#10;Description automatically generated with low confidence">
            <a:extLst>
              <a:ext uri="{FF2B5EF4-FFF2-40B4-BE49-F238E27FC236}">
                <a16:creationId xmlns:a16="http://schemas.microsoft.com/office/drawing/2014/main" id="{F42CE3C8-D209-43B7-BA23-308385BA6572}"/>
              </a:ext>
            </a:extLst>
          </p:cNvPr>
          <p:cNvPicPr>
            <a:picLocks noChangeAspect="1"/>
          </p:cNvPicPr>
          <p:nvPr/>
        </p:nvPicPr>
        <p:blipFill>
          <a:blip r:embed="rId3"/>
          <a:stretch>
            <a:fillRect/>
          </a:stretch>
        </p:blipFill>
        <p:spPr>
          <a:xfrm>
            <a:off x="406375" y="2533475"/>
            <a:ext cx="3122561" cy="3837963"/>
          </a:xfrm>
          <a:prstGeom prst="rect">
            <a:avLst/>
          </a:prstGeom>
        </p:spPr>
      </p:pic>
    </p:spTree>
    <p:extLst>
      <p:ext uri="{BB962C8B-B14F-4D97-AF65-F5344CB8AC3E}">
        <p14:creationId xmlns:p14="http://schemas.microsoft.com/office/powerpoint/2010/main" val="1157762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1E4C5D-A765-4C50-AA3A-2E33A94F5B84}"/>
              </a:ext>
            </a:extLst>
          </p:cNvPr>
          <p:cNvSpPr>
            <a:spLocks noGrp="1"/>
          </p:cNvSpPr>
          <p:nvPr>
            <p:ph type="body" sz="quarter" idx="11"/>
          </p:nvPr>
        </p:nvSpPr>
        <p:spPr/>
        <p:txBody>
          <a:bodyPr/>
          <a:lstStyle/>
          <a:p>
            <a:r>
              <a:rPr lang="en-US" dirty="0"/>
              <a:t>Q &amp; A / Discussion</a:t>
            </a:r>
          </a:p>
          <a:p>
            <a:endParaRPr lang="en-US" dirty="0"/>
          </a:p>
        </p:txBody>
      </p:sp>
      <p:sp>
        <p:nvSpPr>
          <p:cNvPr id="4" name="Text Placeholder 3">
            <a:extLst>
              <a:ext uri="{FF2B5EF4-FFF2-40B4-BE49-F238E27FC236}">
                <a16:creationId xmlns:a16="http://schemas.microsoft.com/office/drawing/2014/main" id="{FA140E0D-272E-49BD-BC1C-A74B5D540B12}"/>
              </a:ext>
            </a:extLst>
          </p:cNvPr>
          <p:cNvSpPr>
            <a:spLocks noGrp="1"/>
          </p:cNvSpPr>
          <p:nvPr>
            <p:ph type="body" sz="quarter" idx="12"/>
          </p:nvPr>
        </p:nvSpPr>
        <p:spPr>
          <a:xfrm>
            <a:off x="641350" y="2360370"/>
            <a:ext cx="8125145" cy="1703610"/>
          </a:xfrm>
        </p:spPr>
        <p:txBody>
          <a:bodyPr/>
          <a:lstStyle/>
          <a:p>
            <a:pPr marL="342900" marR="0" lvl="0" indent="-342900">
              <a:lnSpc>
                <a:spcPct val="100000"/>
              </a:lnSpc>
              <a:spcBef>
                <a:spcPts val="1200"/>
              </a:spcBef>
              <a:spcAft>
                <a:spcPts val="1200"/>
              </a:spcAft>
              <a:buFont typeface="Calibri" panose="020F0502020204030204" pitchFamily="34" charset="0"/>
              <a:buChar char="-"/>
            </a:pPr>
            <a:r>
              <a:rPr lang="en-CA" sz="2400" dirty="0">
                <a:effectLst/>
                <a:latin typeface="Calibri" panose="020F0502020204030204" pitchFamily="34" charset="0"/>
                <a:ea typeface="Times New Roman" panose="02020603050405020304" pitchFamily="18" charset="0"/>
              </a:rPr>
              <a:t>Do you think this way of teaching is too “labour-intensive” and “time-consuming”?</a:t>
            </a:r>
            <a:endParaRPr lang="en-US" sz="2400" dirty="0">
              <a:effectLst/>
              <a:latin typeface="Calibri" panose="020F0502020204030204" pitchFamily="34" charset="0"/>
              <a:ea typeface="DengXian" panose="02010600030101010101" pitchFamily="2" charset="-122"/>
            </a:endParaRPr>
          </a:p>
          <a:p>
            <a:pPr marL="342900" marR="0" lvl="0" indent="-342900">
              <a:lnSpc>
                <a:spcPct val="100000"/>
              </a:lnSpc>
              <a:spcBef>
                <a:spcPts val="1200"/>
              </a:spcBef>
              <a:spcAft>
                <a:spcPts val="1200"/>
              </a:spcAft>
              <a:buFont typeface="Calibri" panose="020F0502020204030204" pitchFamily="34" charset="0"/>
              <a:buChar char="-"/>
            </a:pPr>
            <a:r>
              <a:rPr lang="en-CA" sz="2400" dirty="0">
                <a:effectLst/>
                <a:latin typeface="Calibri" panose="020F0502020204030204" pitchFamily="34" charset="0"/>
                <a:ea typeface="Times New Roman" panose="02020603050405020304" pitchFamily="18" charset="0"/>
              </a:rPr>
              <a:t>Do you think it is possible to try this way in the courses you are teaching? Why or why not?</a:t>
            </a:r>
            <a:endParaRPr lang="en-US" sz="2400" dirty="0">
              <a:effectLst/>
              <a:latin typeface="Calibri" panose="020F0502020204030204" pitchFamily="34" charset="0"/>
              <a:ea typeface="DengXian" panose="02010600030101010101" pitchFamily="2" charset="-122"/>
            </a:endParaRPr>
          </a:p>
          <a:p>
            <a:pPr marL="342900" marR="0" lvl="0" indent="-342900">
              <a:lnSpc>
                <a:spcPct val="100000"/>
              </a:lnSpc>
              <a:spcBef>
                <a:spcPts val="1200"/>
              </a:spcBef>
              <a:spcAft>
                <a:spcPts val="1200"/>
              </a:spcAft>
              <a:buFont typeface="Calibri" panose="020F0502020204030204" pitchFamily="34" charset="0"/>
              <a:buChar char="-"/>
            </a:pPr>
            <a:r>
              <a:rPr lang="en-CA" sz="2400" dirty="0">
                <a:effectLst/>
                <a:latin typeface="Calibri" panose="020F0502020204030204" pitchFamily="34" charset="0"/>
                <a:ea typeface="Times New Roman" panose="02020603050405020304" pitchFamily="18" charset="0"/>
              </a:rPr>
              <a:t>Do you think online wiki could replace this way of teaching? Why or why not?</a:t>
            </a:r>
            <a:endParaRPr lang="en-US" sz="2400" dirty="0">
              <a:effectLst/>
              <a:latin typeface="Calibri" panose="020F0502020204030204" pitchFamily="34" charset="0"/>
              <a:ea typeface="DengXian" panose="02010600030101010101" pitchFamily="2" charset="-122"/>
            </a:endParaRPr>
          </a:p>
          <a:p>
            <a:endParaRPr lang="en-US" dirty="0"/>
          </a:p>
        </p:txBody>
      </p:sp>
    </p:spTree>
    <p:extLst>
      <p:ext uri="{BB962C8B-B14F-4D97-AF65-F5344CB8AC3E}">
        <p14:creationId xmlns:p14="http://schemas.microsoft.com/office/powerpoint/2010/main" val="914931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933451" y="1123950"/>
            <a:ext cx="7019924" cy="2203127"/>
          </a:xfrm>
        </p:spPr>
        <p:txBody>
          <a:bodyPr/>
          <a:lstStyle/>
          <a:p>
            <a:pPr algn="ctr"/>
            <a:r>
              <a:rPr lang="en-CA" dirty="0"/>
              <a:t>Thank you!</a:t>
            </a:r>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r>
              <a:rPr lang="en-CA" b="0" dirty="0"/>
              <a:t>ctet.royalroads.ca  </a:t>
            </a:r>
          </a:p>
          <a:p>
            <a:pPr algn="ctr"/>
            <a:r>
              <a:rPr lang="en-CA" b="0" dirty="0">
                <a:sym typeface="Wingdings" panose="05000000000000000000" pitchFamily="2" charset="2"/>
              </a:rPr>
              <a:t> </a:t>
            </a:r>
            <a:r>
              <a:rPr lang="en-CA" b="0" dirty="0"/>
              <a:t> </a:t>
            </a:r>
            <a:endParaRPr lang="en-US" b="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71673" y="1971674"/>
            <a:ext cx="4572001" cy="3059459"/>
          </a:xfrm>
          <a:prstGeom prst="rect">
            <a:avLst/>
          </a:prstGeom>
        </p:spPr>
      </p:pic>
    </p:spTree>
    <p:extLst>
      <p:ext uri="{BB962C8B-B14F-4D97-AF65-F5344CB8AC3E}">
        <p14:creationId xmlns:p14="http://schemas.microsoft.com/office/powerpoint/2010/main" val="3126948290"/>
      </p:ext>
    </p:extLst>
  </p:cSld>
  <p:clrMapOvr>
    <a:masterClrMapping/>
  </p:clrMapOvr>
</p:sld>
</file>

<file path=ppt/theme/theme1.xml><?xml version="1.0" encoding="utf-8"?>
<a:theme xmlns:a="http://schemas.openxmlformats.org/drawingml/2006/main" name="RRU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6E2EB128-662B-4404-9A6D-315FD912FB28}"/>
    </a:ext>
  </a:extLst>
</a:theme>
</file>

<file path=ppt/theme/theme10.xml><?xml version="1.0" encoding="utf-8"?>
<a:theme xmlns:a="http://schemas.openxmlformats.org/drawingml/2006/main" name="Section divider opt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8E250C2A-A5C2-4376-ADBC-CC6EBD10B06F}"/>
    </a:ext>
  </a:extLst>
</a:theme>
</file>

<file path=ppt/theme/theme11.xml><?xml version="1.0" encoding="utf-8"?>
<a:theme xmlns:a="http://schemas.openxmlformats.org/drawingml/2006/main" name="Section divider opt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A35F8211-DC5E-4648-B97E-DDB83489109B}"/>
    </a:ext>
  </a:extLst>
</a:theme>
</file>

<file path=ppt/theme/theme12.xml><?xml version="1.0" encoding="utf-8"?>
<a:theme xmlns:a="http://schemas.openxmlformats.org/drawingml/2006/main" name="Section divider custom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EA6043A-B318-45B6-9907-480ED845E0C8}" vid="{2AFAFA79-318D-4FFB-864F-D2194F20861B}"/>
    </a:ext>
  </a:extLst>
</a:theme>
</file>

<file path=ppt/theme/theme13.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1B2CFF12-5A36-455D-AC51-70496C08E1DA}"/>
    </a:ext>
  </a:extLst>
</a:theme>
</file>

<file path=ppt/theme/theme14.xml><?xml version="1.0" encoding="utf-8"?>
<a:theme xmlns:a="http://schemas.openxmlformats.org/drawingml/2006/main" name="Content with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30DA55E2-E0F8-4656-9531-9B035FADF136}"/>
    </a:ext>
  </a:extLst>
</a:theme>
</file>

<file path=ppt/theme/theme15.xml><?xml version="1.0" encoding="utf-8"?>
<a:theme xmlns:a="http://schemas.openxmlformats.org/drawingml/2006/main" name="Content custom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EA6043A-B318-45B6-9907-480ED845E0C8}" vid="{CDC3F6FD-C5A1-4CC2-9AFE-4FB21FA0DC34}"/>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 opt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0EA14DA7-76D2-4613-9D49-42A336096F1F}"/>
    </a:ext>
  </a:extLst>
</a:theme>
</file>

<file path=ppt/theme/theme3.xml><?xml version="1.0" encoding="utf-8"?>
<a:theme xmlns:a="http://schemas.openxmlformats.org/drawingml/2006/main" name="Title Slide opt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42002432-B2C1-470F-88DA-B2EF81DC097C}"/>
    </a:ext>
  </a:extLst>
</a:theme>
</file>

<file path=ppt/theme/theme4.xml><?xml version="1.0" encoding="utf-8"?>
<a:theme xmlns:a="http://schemas.openxmlformats.org/drawingml/2006/main" name="Title Slide opt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69759CA7-2470-4E0A-AF9A-1B295D5656E6}"/>
    </a:ext>
  </a:extLst>
</a:theme>
</file>

<file path=ppt/theme/theme5.xml><?xml version="1.0" encoding="utf-8"?>
<a:theme xmlns:a="http://schemas.openxmlformats.org/drawingml/2006/main" name="Title Slide opt 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EA6043A-B318-45B6-9907-480ED845E0C8}" vid="{06BE12F2-A8A2-4259-90F3-1D091730514B}"/>
    </a:ext>
  </a:extLst>
</a:theme>
</file>

<file path=ppt/theme/theme6.xml><?xml version="1.0" encoding="utf-8"?>
<a:theme xmlns:a="http://schemas.openxmlformats.org/drawingml/2006/main" name="Title Slide custom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EA6043A-B318-45B6-9907-480ED845E0C8}" vid="{81FDE9C3-88CB-4248-A513-D74A059C83A7}"/>
    </a:ext>
  </a:extLst>
</a:theme>
</file>

<file path=ppt/theme/theme7.xml><?xml version="1.0" encoding="utf-8"?>
<a:theme xmlns:a="http://schemas.openxmlformats.org/drawingml/2006/main" name="Traditional Acknowledge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EA6043A-B318-45B6-9907-480ED845E0C8}" vid="{E2FD6D71-BDA0-47DF-8ED8-5C13BB6CA01D}"/>
    </a:ext>
  </a:extLst>
</a:theme>
</file>

<file path=ppt/theme/theme8.xml><?xml version="1.0" encoding="utf-8"?>
<a:theme xmlns:a="http://schemas.openxmlformats.org/drawingml/2006/main" name="Section divider op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DEAE8703-C024-41AA-8F5A-B7AB5B7C1537}"/>
    </a:ext>
  </a:extLst>
</a:theme>
</file>

<file path=ppt/theme/theme9.xml><?xml version="1.0" encoding="utf-8"?>
<a:theme xmlns:a="http://schemas.openxmlformats.org/drawingml/2006/main" name="Section divider opt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F02946C6-2B82-4035-966D-74BCFEF6F765}"/>
    </a:ext>
  </a:extLst>
</a:theme>
</file>

<file path=docProps/app.xml><?xml version="1.0" encoding="utf-8"?>
<Properties xmlns="http://schemas.openxmlformats.org/officeDocument/2006/extended-properties" xmlns:vt="http://schemas.openxmlformats.org/officeDocument/2006/docPropsVTypes">
  <Template>RRU_Corporate_PPT</Template>
  <TotalTime>1276</TotalTime>
  <Words>425</Words>
  <Application>Microsoft Office PowerPoint</Application>
  <PresentationFormat>On-screen Show (4:3)</PresentationFormat>
  <Paragraphs>53</Paragraphs>
  <Slides>9</Slides>
  <Notes>2</Notes>
  <HiddenSlides>0</HiddenSlides>
  <MMClips>0</MMClips>
  <ScaleCrop>false</ScaleCrop>
  <HeadingPairs>
    <vt:vector size="6" baseType="variant">
      <vt:variant>
        <vt:lpstr>Fonts Used</vt:lpstr>
      </vt:variant>
      <vt:variant>
        <vt:i4>4</vt:i4>
      </vt:variant>
      <vt:variant>
        <vt:lpstr>Theme</vt:lpstr>
      </vt:variant>
      <vt:variant>
        <vt:i4>15</vt:i4>
      </vt:variant>
      <vt:variant>
        <vt:lpstr>Slide Titles</vt:lpstr>
      </vt:variant>
      <vt:variant>
        <vt:i4>9</vt:i4>
      </vt:variant>
    </vt:vector>
  </HeadingPairs>
  <TitlesOfParts>
    <vt:vector size="28" baseType="lpstr">
      <vt:lpstr>Arial</vt:lpstr>
      <vt:lpstr>Calibri</vt:lpstr>
      <vt:lpstr>Verdana</vt:lpstr>
      <vt:lpstr>Wingdings</vt:lpstr>
      <vt:lpstr>RRU PowerPoint Template</vt:lpstr>
      <vt:lpstr>Title Slide opt 2</vt:lpstr>
      <vt:lpstr>Title Slide opt 3</vt:lpstr>
      <vt:lpstr>Title Slide opt 4</vt:lpstr>
      <vt:lpstr>Title Slide opt 5</vt:lpstr>
      <vt:lpstr>Title Slide custom image</vt:lpstr>
      <vt:lpstr>Traditional Acknowledgement</vt:lpstr>
      <vt:lpstr>Section divider opt 1</vt:lpstr>
      <vt:lpstr>Section divider opt 2</vt:lpstr>
      <vt:lpstr>Section divider opt 3</vt:lpstr>
      <vt:lpstr>Section divider opt 4</vt:lpstr>
      <vt:lpstr>Section divider custom image</vt:lpstr>
      <vt:lpstr>Content slides</vt:lpstr>
      <vt:lpstr>Content with image</vt:lpstr>
      <vt:lpstr>Content custom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Royal Roads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HalcombSmith</dc:creator>
  <cp:lastModifiedBy>Lauren HalcombSmith</cp:lastModifiedBy>
  <cp:revision>42</cp:revision>
  <dcterms:created xsi:type="dcterms:W3CDTF">2020-01-24T16:50:09Z</dcterms:created>
  <dcterms:modified xsi:type="dcterms:W3CDTF">2023-01-26T00:28:34Z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pany (Local)">
    <vt:lpwstr>Royal Roads University</vt:lpwstr>
  </property>
  <property fmtid="{D5CDD505-2E9C-101B-9397-08002B2CF9AE}" pid="3" name="Retention Period">
    <vt:lpwstr>Long-Term</vt:lpwstr>
  </property>
</Properties>
</file>