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0" r:id="rId2"/>
    <p:sldMasterId id="2147483654" r:id="rId3"/>
    <p:sldMasterId id="2147483656" r:id="rId4"/>
    <p:sldMasterId id="2147483741" r:id="rId5"/>
    <p:sldMasterId id="2147483730" r:id="rId6"/>
    <p:sldMasterId id="2147483739" r:id="rId7"/>
    <p:sldMasterId id="2147483658" r:id="rId8"/>
    <p:sldMasterId id="2147483670" r:id="rId9"/>
    <p:sldMasterId id="2147483682" r:id="rId10"/>
    <p:sldMasterId id="2147483694" r:id="rId11"/>
    <p:sldMasterId id="2147483732" r:id="rId12"/>
    <p:sldMasterId id="2147483706" r:id="rId13"/>
    <p:sldMasterId id="2147483718" r:id="rId14"/>
    <p:sldMasterId id="2147483734" r:id="rId15"/>
  </p:sldMasterIdLst>
  <p:notesMasterIdLst>
    <p:notesMasterId r:id="rId33"/>
  </p:notesMasterIdLst>
  <p:handoutMasterIdLst>
    <p:handoutMasterId r:id="rId34"/>
  </p:handoutMasterIdLst>
  <p:sldIdLst>
    <p:sldId id="279" r:id="rId16"/>
    <p:sldId id="258" r:id="rId17"/>
    <p:sldId id="269" r:id="rId18"/>
    <p:sldId id="268" r:id="rId19"/>
    <p:sldId id="267" r:id="rId20"/>
    <p:sldId id="280" r:id="rId21"/>
    <p:sldId id="281" r:id="rId22"/>
    <p:sldId id="283" r:id="rId23"/>
    <p:sldId id="288" r:id="rId24"/>
    <p:sldId id="282" r:id="rId25"/>
    <p:sldId id="284" r:id="rId26"/>
    <p:sldId id="285" r:id="rId27"/>
    <p:sldId id="286" r:id="rId28"/>
    <p:sldId id="287" r:id="rId29"/>
    <p:sldId id="289" r:id="rId30"/>
    <p:sldId id="291" r:id="rId31"/>
    <p:sldId id="29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645"/>
    <a:srgbClr val="2BA9B9"/>
    <a:srgbClr val="252835"/>
    <a:srgbClr val="2EABBA"/>
    <a:srgbClr val="30A8B2"/>
    <a:srgbClr val="009D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014" autoAdjust="0"/>
  </p:normalViewPr>
  <p:slideViewPr>
    <p:cSldViewPr snapToGrid="0" snapToObjects="1">
      <p:cViewPr varScale="1">
        <p:scale>
          <a:sx n="103" d="100"/>
          <a:sy n="103" d="100"/>
        </p:scale>
        <p:origin x="18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8" d="100"/>
          <a:sy n="88" d="100"/>
        </p:scale>
        <p:origin x="-387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9669F0-B897-4FEA-8FB3-4560A50CA4AA}" type="datetimeFigureOut">
              <a:rPr lang="en-US" smtClean="0"/>
              <a:t>4/23/2020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F3E023-B587-40E0-BA12-269F5A4E7240}" type="slidenum">
              <a:rPr lang="en-US" smtClean="0"/>
              <a:t>‹#›</a:t>
            </a:fld>
            <a:endParaRPr lang="en-US"/>
          </a:p>
        </p:txBody>
      </p:sp>
    </p:spTree>
    <p:extLst>
      <p:ext uri="{BB962C8B-B14F-4D97-AF65-F5344CB8AC3E}">
        <p14:creationId xmlns:p14="http://schemas.microsoft.com/office/powerpoint/2010/main" val="887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49751-F982-4BBC-B5E9-11519A936D13}" type="datetimeFigureOut">
              <a:rPr lang="en-US" smtClean="0"/>
              <a:t>4/23/2020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1C99C-756F-4199-93C1-06CD41658318}" type="slidenum">
              <a:rPr lang="en-US" smtClean="0"/>
              <a:t>‹#›</a:t>
            </a:fld>
            <a:endParaRPr lang="en-US"/>
          </a:p>
        </p:txBody>
      </p:sp>
    </p:spTree>
    <p:extLst>
      <p:ext uri="{BB962C8B-B14F-4D97-AF65-F5344CB8AC3E}">
        <p14:creationId xmlns:p14="http://schemas.microsoft.com/office/powerpoint/2010/main" val="387853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 this slide showing when participants enter the room. Welcome participants as they enter and support them to check their sound and video and make sure they know where the chat is. </a:t>
            </a:r>
            <a:endParaRPr lang="en-US" dirty="0"/>
          </a:p>
        </p:txBody>
      </p:sp>
      <p:sp>
        <p:nvSpPr>
          <p:cNvPr id="4" name="Slide Number Placeholder 3"/>
          <p:cNvSpPr>
            <a:spLocks noGrp="1"/>
          </p:cNvSpPr>
          <p:nvPr>
            <p:ph type="sldNum" idx="12"/>
          </p:nvPr>
        </p:nvSpPr>
        <p:spPr/>
        <p:txBody>
          <a:bodyPr/>
          <a:lstStyle/>
          <a:p>
            <a:pPr algn="r">
              <a:buSzPct val="25000"/>
            </a:pPr>
            <a:fld id="{00000000-1234-1234-1234-123412341234}" type="slidenum">
              <a:rPr lang="en-CA" sz="1200" smtClean="0">
                <a:solidFill>
                  <a:schemeClr val="dk1"/>
                </a:solidFill>
                <a:latin typeface="Calibri"/>
                <a:ea typeface="Calibri"/>
                <a:cs typeface="Calibri"/>
                <a:sym typeface="Calibri"/>
              </a:rPr>
              <a:pPr algn="r">
                <a:buSzPct val="25000"/>
              </a:pPr>
              <a:t>1</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356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different roles in the course. </a:t>
            </a:r>
          </a:p>
        </p:txBody>
      </p:sp>
      <p:sp>
        <p:nvSpPr>
          <p:cNvPr id="4" name="Slide Number Placeholder 3"/>
          <p:cNvSpPr>
            <a:spLocks noGrp="1"/>
          </p:cNvSpPr>
          <p:nvPr>
            <p:ph type="sldNum" sz="quarter" idx="5"/>
          </p:nvPr>
        </p:nvSpPr>
        <p:spPr/>
        <p:txBody>
          <a:bodyPr/>
          <a:lstStyle/>
          <a:p>
            <a:fld id="{4621C99C-756F-4199-93C1-06CD41658318}" type="slidenum">
              <a:rPr lang="en-US" smtClean="0"/>
              <a:t>10</a:t>
            </a:fld>
            <a:endParaRPr lang="en-US"/>
          </a:p>
        </p:txBody>
      </p:sp>
    </p:spTree>
    <p:extLst>
      <p:ext uri="{BB962C8B-B14F-4D97-AF65-F5344CB8AC3E}">
        <p14:creationId xmlns:p14="http://schemas.microsoft.com/office/powerpoint/2010/main" val="3797607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resources that they should review. </a:t>
            </a:r>
          </a:p>
          <a:p>
            <a:r>
              <a:rPr lang="en-US" dirty="0"/>
              <a:t>Remind them to sign up for their team by Tuesday evening. </a:t>
            </a:r>
          </a:p>
        </p:txBody>
      </p:sp>
      <p:sp>
        <p:nvSpPr>
          <p:cNvPr id="4" name="Slide Number Placeholder 3"/>
          <p:cNvSpPr>
            <a:spLocks noGrp="1"/>
          </p:cNvSpPr>
          <p:nvPr>
            <p:ph type="sldNum" sz="quarter" idx="5"/>
          </p:nvPr>
        </p:nvSpPr>
        <p:spPr/>
        <p:txBody>
          <a:bodyPr/>
          <a:lstStyle/>
          <a:p>
            <a:fld id="{4621C99C-756F-4199-93C1-06CD41658318}" type="slidenum">
              <a:rPr lang="en-US" smtClean="0"/>
              <a:t>11</a:t>
            </a:fld>
            <a:endParaRPr lang="en-US"/>
          </a:p>
        </p:txBody>
      </p:sp>
    </p:spTree>
    <p:extLst>
      <p:ext uri="{BB962C8B-B14F-4D97-AF65-F5344CB8AC3E}">
        <p14:creationId xmlns:p14="http://schemas.microsoft.com/office/powerpoint/2010/main" val="2300054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the capstone project. Highlight that everything we do from week 1-5 will build towards this project. </a:t>
            </a:r>
          </a:p>
          <a:p>
            <a:r>
              <a:rPr lang="en-US" dirty="0"/>
              <a:t>We will give more information in our Week 4 collaborate call. </a:t>
            </a:r>
          </a:p>
        </p:txBody>
      </p:sp>
      <p:sp>
        <p:nvSpPr>
          <p:cNvPr id="4" name="Slide Number Placeholder 3"/>
          <p:cNvSpPr>
            <a:spLocks noGrp="1"/>
          </p:cNvSpPr>
          <p:nvPr>
            <p:ph type="sldNum" sz="quarter" idx="5"/>
          </p:nvPr>
        </p:nvSpPr>
        <p:spPr/>
        <p:txBody>
          <a:bodyPr/>
          <a:lstStyle/>
          <a:p>
            <a:fld id="{4621C99C-756F-4199-93C1-06CD41658318}" type="slidenum">
              <a:rPr lang="en-US" smtClean="0"/>
              <a:t>13</a:t>
            </a:fld>
            <a:endParaRPr lang="en-US"/>
          </a:p>
        </p:txBody>
      </p:sp>
    </p:spTree>
    <p:extLst>
      <p:ext uri="{BB962C8B-B14F-4D97-AF65-F5344CB8AC3E}">
        <p14:creationId xmlns:p14="http://schemas.microsoft.com/office/powerpoint/2010/main" val="2394658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people’s questions. </a:t>
            </a:r>
          </a:p>
        </p:txBody>
      </p:sp>
      <p:sp>
        <p:nvSpPr>
          <p:cNvPr id="4" name="Slide Number Placeholder 3"/>
          <p:cNvSpPr>
            <a:spLocks noGrp="1"/>
          </p:cNvSpPr>
          <p:nvPr>
            <p:ph type="sldNum" sz="quarter" idx="5"/>
          </p:nvPr>
        </p:nvSpPr>
        <p:spPr/>
        <p:txBody>
          <a:bodyPr/>
          <a:lstStyle/>
          <a:p>
            <a:fld id="{4621C99C-756F-4199-93C1-06CD41658318}" type="slidenum">
              <a:rPr lang="en-US" smtClean="0"/>
              <a:t>14</a:t>
            </a:fld>
            <a:endParaRPr lang="en-US"/>
          </a:p>
        </p:txBody>
      </p:sp>
    </p:spTree>
    <p:extLst>
      <p:ext uri="{BB962C8B-B14F-4D97-AF65-F5344CB8AC3E}">
        <p14:creationId xmlns:p14="http://schemas.microsoft.com/office/powerpoint/2010/main" val="319817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are people feeling right now about getting started with this course? Tell people</a:t>
            </a:r>
            <a:r>
              <a:rPr lang="en-CA" baseline="0" dirty="0"/>
              <a:t> how to use the pencil tool or highlighter or circle/square etc.</a:t>
            </a:r>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15</a:t>
            </a:fld>
            <a:endParaRPr lang="en-US"/>
          </a:p>
        </p:txBody>
      </p:sp>
    </p:spTree>
    <p:extLst>
      <p:ext uri="{BB962C8B-B14F-4D97-AF65-F5344CB8AC3E}">
        <p14:creationId xmlns:p14="http://schemas.microsoft.com/office/powerpoint/2010/main" val="180774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Title</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title slide image options. Text boxes can be customized or deleted.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p:txBody>
      </p:sp>
      <p:sp>
        <p:nvSpPr>
          <p:cNvPr id="4" name="Slide Number Placeholder 3"/>
          <p:cNvSpPr>
            <a:spLocks noGrp="1"/>
          </p:cNvSpPr>
          <p:nvPr>
            <p:ph type="sldNum" sz="quarter" idx="10"/>
          </p:nvPr>
        </p:nvSpPr>
        <p:spPr/>
        <p:txBody>
          <a:bodyPr/>
          <a:lstStyle/>
          <a:p>
            <a:fld id="{4621C99C-756F-4199-93C1-06CD41658318}" type="slidenum">
              <a:rPr lang="en-US" smtClean="0"/>
              <a:t>2</a:t>
            </a:fld>
            <a:endParaRPr lang="en-US"/>
          </a:p>
        </p:txBody>
      </p:sp>
    </p:spTree>
    <p:extLst>
      <p:ext uri="{BB962C8B-B14F-4D97-AF65-F5344CB8AC3E}">
        <p14:creationId xmlns:p14="http://schemas.microsoft.com/office/powerpoint/2010/main" val="297983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3</a:t>
            </a:fld>
            <a:endParaRPr lang="en-US"/>
          </a:p>
        </p:txBody>
      </p:sp>
    </p:spTree>
    <p:extLst>
      <p:ext uri="{BB962C8B-B14F-4D97-AF65-F5344CB8AC3E}">
        <p14:creationId xmlns:p14="http://schemas.microsoft.com/office/powerpoint/2010/main" val="41974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a:t>Section divider</a:t>
            </a:r>
            <a:r>
              <a:rPr lang="en-CA" b="1" baseline="0" dirty="0"/>
              <a:t> slides</a:t>
            </a:r>
            <a:endParaRPr lang="en-CA" b="1"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There are five</a:t>
            </a:r>
            <a:r>
              <a:rPr lang="en-CA" baseline="0" dirty="0"/>
              <a:t> different divider slide image options. Text boxes can be customized or deleted.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Add a slide: Under the ‘Home’ menu, click on ‘New Slide’ and select the layout you would like to use.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Duplicate a slide: In the left navigation window, right-click on the slide you would like to duplicate and select ‘Duplicate Slide’.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Delete a slide: In the left navigation window, right-click on the slide you would like to delete and select ‘Delete Slide’.</a:t>
            </a:r>
          </a:p>
          <a:p>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4</a:t>
            </a:fld>
            <a:endParaRPr lang="en-US"/>
          </a:p>
        </p:txBody>
      </p:sp>
    </p:spTree>
    <p:extLst>
      <p:ext uri="{BB962C8B-B14F-4D97-AF65-F5344CB8AC3E}">
        <p14:creationId xmlns:p14="http://schemas.microsoft.com/office/powerpoint/2010/main" val="98540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0" baseline="0" dirty="0"/>
              <a:t>Very briefly speak to the functions and norms of CU.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621C99C-756F-4199-93C1-06CD41658318}" type="slidenum">
              <a:rPr lang="en-US" smtClean="0"/>
              <a:t>5</a:t>
            </a:fld>
            <a:endParaRPr lang="en-US"/>
          </a:p>
        </p:txBody>
      </p:sp>
    </p:spTree>
    <p:extLst>
      <p:ext uri="{BB962C8B-B14F-4D97-AF65-F5344CB8AC3E}">
        <p14:creationId xmlns:p14="http://schemas.microsoft.com/office/powerpoint/2010/main" val="274104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participants to circle the chair they’d like to sit in. (this is a quick icebreaker and shouldn’t take more than minute or so)</a:t>
            </a:r>
          </a:p>
        </p:txBody>
      </p:sp>
      <p:sp>
        <p:nvSpPr>
          <p:cNvPr id="4" name="Slide Number Placeholder 3"/>
          <p:cNvSpPr>
            <a:spLocks noGrp="1"/>
          </p:cNvSpPr>
          <p:nvPr>
            <p:ph type="sldNum" sz="quarter" idx="5"/>
          </p:nvPr>
        </p:nvSpPr>
        <p:spPr/>
        <p:txBody>
          <a:bodyPr/>
          <a:lstStyle/>
          <a:p>
            <a:fld id="{4621C99C-756F-4199-93C1-06CD41658318}" type="slidenum">
              <a:rPr lang="en-US" smtClean="0"/>
              <a:t>6</a:t>
            </a:fld>
            <a:endParaRPr lang="en-US"/>
          </a:p>
        </p:txBody>
      </p:sp>
    </p:spTree>
    <p:extLst>
      <p:ext uri="{BB962C8B-B14F-4D97-AF65-F5344CB8AC3E}">
        <p14:creationId xmlns:p14="http://schemas.microsoft.com/office/powerpoint/2010/main" val="3860718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SzPct val="25000"/>
            </a:pPr>
            <a:r>
              <a:rPr lang="en-US" dirty="0"/>
              <a:t>Ask everyone</a:t>
            </a:r>
            <a:r>
              <a:rPr lang="en-US" baseline="0" dirty="0"/>
              <a:t> present to quickly introduce themselves (name and role, etc.) and share what’s happening in your environment around you: what do you see, hear, smell, taste, and/or touch?</a:t>
            </a:r>
          </a:p>
          <a:p>
            <a:pPr>
              <a:spcBef>
                <a:spcPts val="0"/>
              </a:spcBef>
              <a:buSzPct val="25000"/>
            </a:pPr>
            <a:r>
              <a:rPr lang="en-US" baseline="0" dirty="0"/>
              <a:t>Facilitators should model this first, aiming to speak for about 30 seconds each. </a:t>
            </a:r>
          </a:p>
          <a:p>
            <a:pPr>
              <a:spcBef>
                <a:spcPts val="0"/>
              </a:spcBef>
              <a:buSzPct val="25000"/>
            </a:pPr>
            <a:r>
              <a:rPr lang="en-US" baseline="0" dirty="0"/>
              <a:t>Especially for larger groups, encourage participants to be </a:t>
            </a:r>
            <a:r>
              <a:rPr lang="en-US" u="sng" baseline="0" dirty="0"/>
              <a:t>concise</a:t>
            </a:r>
            <a:r>
              <a:rPr lang="en-US" i="0" u="none" baseline="0" dirty="0"/>
              <a:t> in their introductions. </a:t>
            </a:r>
            <a:endParaRPr lang="en-US" dirty="0"/>
          </a:p>
        </p:txBody>
      </p:sp>
      <p:sp>
        <p:nvSpPr>
          <p:cNvPr id="4" name="Slide Number Placeholder 3"/>
          <p:cNvSpPr>
            <a:spLocks noGrp="1"/>
          </p:cNvSpPr>
          <p:nvPr>
            <p:ph type="sldNum" sz="quarter" idx="5"/>
          </p:nvPr>
        </p:nvSpPr>
        <p:spPr/>
        <p:txBody>
          <a:bodyPr/>
          <a:lstStyle/>
          <a:p>
            <a:fld id="{4621C99C-756F-4199-93C1-06CD41658318}" type="slidenum">
              <a:rPr lang="en-US" smtClean="0"/>
              <a:t>7</a:t>
            </a:fld>
            <a:endParaRPr lang="en-US"/>
          </a:p>
        </p:txBody>
      </p:sp>
    </p:spTree>
    <p:extLst>
      <p:ext uri="{BB962C8B-B14F-4D97-AF65-F5344CB8AC3E}">
        <p14:creationId xmlns:p14="http://schemas.microsoft.com/office/powerpoint/2010/main" val="217473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participants to share using the whiteboard tools on the top left of the screen</a:t>
            </a:r>
          </a:p>
        </p:txBody>
      </p:sp>
      <p:sp>
        <p:nvSpPr>
          <p:cNvPr id="4" name="Slide Number Placeholder 3"/>
          <p:cNvSpPr>
            <a:spLocks noGrp="1"/>
          </p:cNvSpPr>
          <p:nvPr>
            <p:ph type="sldNum" sz="quarter" idx="5"/>
          </p:nvPr>
        </p:nvSpPr>
        <p:spPr/>
        <p:txBody>
          <a:bodyPr/>
          <a:lstStyle/>
          <a:p>
            <a:fld id="{4621C99C-756F-4199-93C1-06CD41658318}" type="slidenum">
              <a:rPr lang="en-US" smtClean="0"/>
              <a:t>8</a:t>
            </a:fld>
            <a:endParaRPr lang="en-US"/>
          </a:p>
        </p:txBody>
      </p:sp>
    </p:spTree>
    <p:extLst>
      <p:ext uri="{BB962C8B-B14F-4D97-AF65-F5344CB8AC3E}">
        <p14:creationId xmlns:p14="http://schemas.microsoft.com/office/powerpoint/2010/main" val="406352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screenshare function, give a brief course tour. Key points:</a:t>
            </a:r>
          </a:p>
          <a:p>
            <a:pPr marL="171450" indent="-171450">
              <a:buFontTx/>
              <a:buChar char="-"/>
            </a:pPr>
            <a:r>
              <a:rPr lang="en-US" dirty="0"/>
              <a:t>Schedule</a:t>
            </a:r>
          </a:p>
          <a:p>
            <a:pPr marL="171450" indent="-171450">
              <a:buFontTx/>
              <a:buChar char="-"/>
            </a:pPr>
            <a:r>
              <a:rPr lang="en-US" dirty="0"/>
              <a:t>Complete all activities in the order they are presented in Moodle</a:t>
            </a:r>
          </a:p>
        </p:txBody>
      </p:sp>
      <p:sp>
        <p:nvSpPr>
          <p:cNvPr id="4" name="Slide Number Placeholder 3"/>
          <p:cNvSpPr>
            <a:spLocks noGrp="1"/>
          </p:cNvSpPr>
          <p:nvPr>
            <p:ph type="sldNum" sz="quarter" idx="5"/>
          </p:nvPr>
        </p:nvSpPr>
        <p:spPr/>
        <p:txBody>
          <a:bodyPr/>
          <a:lstStyle/>
          <a:p>
            <a:fld id="{4621C99C-756F-4199-93C1-06CD41658318}" type="slidenum">
              <a:rPr lang="en-US" smtClean="0"/>
              <a:t>9</a:t>
            </a:fld>
            <a:endParaRPr lang="en-US"/>
          </a:p>
        </p:txBody>
      </p:sp>
    </p:spTree>
    <p:extLst>
      <p:ext uri="{BB962C8B-B14F-4D97-AF65-F5344CB8AC3E}">
        <p14:creationId xmlns:p14="http://schemas.microsoft.com/office/powerpoint/2010/main" val="3441635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 1">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199312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opt 3">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675638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opt 4">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1967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custom image">
    <p:spTree>
      <p:nvGrpSpPr>
        <p:cNvPr id="1" name=""/>
        <p:cNvGrpSpPr/>
        <p:nvPr/>
      </p:nvGrpSpPr>
      <p:grpSpPr>
        <a:xfrm>
          <a:off x="0" y="0"/>
          <a:ext cx="0" cy="0"/>
          <a:chOff x="0" y="0"/>
          <a:chExt cx="0" cy="0"/>
        </a:xfrm>
      </p:grpSpPr>
      <p:grpSp>
        <p:nvGrpSpPr>
          <p:cNvPr id="5" name="Group 4"/>
          <p:cNvGrpSpPr>
            <a:grpSpLocks noChangeAspect="1"/>
          </p:cNvGrpSpPr>
          <p:nvPr userDrawn="1"/>
        </p:nvGrpSpPr>
        <p:grpSpPr>
          <a:xfrm>
            <a:off x="0" y="0"/>
            <a:ext cx="6400800" cy="6858000"/>
            <a:chOff x="0" y="0"/>
            <a:chExt cx="6400800" cy="6858000"/>
          </a:xfrm>
          <a:solidFill>
            <a:srgbClr val="F0F1EE"/>
          </a:solidFill>
        </p:grpSpPr>
        <p:sp>
          <p:nvSpPr>
            <p:cNvPr id="6"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userDrawn="1"/>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12" name="Picture 11"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15"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6"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82823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2" name="Text Placeholder 11"/>
          <p:cNvSpPr>
            <a:spLocks noGrp="1"/>
          </p:cNvSpPr>
          <p:nvPr>
            <p:ph type="body" sz="quarter" idx="11" hasCustomPrompt="1"/>
          </p:nvPr>
        </p:nvSpPr>
        <p:spPr>
          <a:xfrm>
            <a:off x="641350" y="1943104"/>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1615176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subhea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8"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9" name="Text Placeholder 11"/>
          <p:cNvSpPr>
            <a:spLocks noGrp="1"/>
          </p:cNvSpPr>
          <p:nvPr>
            <p:ph type="body" sz="quarter" idx="12" hasCustomPrompt="1"/>
          </p:nvPr>
        </p:nvSpPr>
        <p:spPr>
          <a:xfrm>
            <a:off x="641350" y="2360370"/>
            <a:ext cx="7388225" cy="1703610"/>
          </a:xfrm>
          <a:prstGeom prst="rect">
            <a:avLst/>
          </a:prstGeom>
        </p:spPr>
        <p:txBody>
          <a:bodyPr vert="horz"/>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p>
        </p:txBody>
      </p:sp>
    </p:spTree>
    <p:extLst>
      <p:ext uri="{BB962C8B-B14F-4D97-AF65-F5344CB8AC3E}">
        <p14:creationId xmlns:p14="http://schemas.microsoft.com/office/powerpoint/2010/main" val="4068320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wo column">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350" y="1943104"/>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1920307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 two column">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6"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7" name="Text Placeholder 11"/>
          <p:cNvSpPr>
            <a:spLocks noGrp="1"/>
          </p:cNvSpPr>
          <p:nvPr>
            <p:ph type="body" sz="quarter" idx="12" hasCustomPrompt="1"/>
          </p:nvPr>
        </p:nvSpPr>
        <p:spPr>
          <a:xfrm>
            <a:off x="641350" y="2360485"/>
            <a:ext cx="7388225" cy="3536040"/>
          </a:xfrm>
          <a:prstGeom prst="rect">
            <a:avLst/>
          </a:prstGeom>
        </p:spPr>
        <p:txBody>
          <a:bodyPr vert="horz" numCol="2" spcCol="259200"/>
          <a:lstStyle>
            <a:lvl1pPr marL="0" indent="0">
              <a:lnSpc>
                <a:spcPct val="83000"/>
              </a:lnSpc>
              <a:buNone/>
              <a:defRPr sz="28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 </a:t>
            </a:r>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 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r>
              <a:rPr lang="en-US" dirty="0" err="1"/>
              <a:t>facilisis</a:t>
            </a:r>
            <a:r>
              <a:rPr lang="en-US" dirty="0"/>
              <a:t>, </a:t>
            </a:r>
            <a:r>
              <a:rPr lang="en-US" dirty="0" err="1"/>
              <a:t>eu</a:t>
            </a:r>
            <a:r>
              <a:rPr lang="en-US" dirty="0"/>
              <a:t> </a:t>
            </a:r>
            <a:r>
              <a:rPr lang="en-US" dirty="0" err="1"/>
              <a:t>ultricies</a:t>
            </a:r>
            <a:r>
              <a:rPr lang="en-US" dirty="0"/>
              <a:t> </a:t>
            </a:r>
            <a:r>
              <a:rPr lang="en-US" dirty="0" err="1"/>
              <a:t>mauris</a:t>
            </a:r>
            <a:r>
              <a:rPr lang="en-US" dirty="0"/>
              <a:t> </a:t>
            </a:r>
            <a:r>
              <a:rPr lang="en-US" dirty="0" err="1"/>
              <a:t>congue</a:t>
            </a:r>
            <a:r>
              <a:rPr lang="en-US" dirty="0"/>
              <a:t>. </a:t>
            </a:r>
            <a:r>
              <a:rPr lang="en-US" dirty="0" err="1"/>
              <a:t>Cras</a:t>
            </a:r>
            <a:r>
              <a:rPr lang="en-US" dirty="0"/>
              <a:t> non ante </a:t>
            </a:r>
            <a:r>
              <a:rPr lang="en-US" dirty="0" err="1"/>
              <a:t>sapien</a:t>
            </a:r>
            <a:r>
              <a:rPr lang="en-US" dirty="0"/>
              <a:t>. </a:t>
            </a:r>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p>
          <a:p>
            <a:pPr lvl="0"/>
            <a:endParaRPr lang="en-US" dirty="0" err="1"/>
          </a:p>
        </p:txBody>
      </p:sp>
    </p:spTree>
    <p:extLst>
      <p:ext uri="{BB962C8B-B14F-4D97-AF65-F5344CB8AC3E}">
        <p14:creationId xmlns:p14="http://schemas.microsoft.com/office/powerpoint/2010/main" val="4238035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wo column bullets">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5" name="Text Placeholder 11"/>
          <p:cNvSpPr>
            <a:spLocks noGrp="1"/>
          </p:cNvSpPr>
          <p:nvPr>
            <p:ph type="body" sz="quarter" idx="12" hasCustomPrompt="1"/>
          </p:nvPr>
        </p:nvSpPr>
        <p:spPr>
          <a:xfrm>
            <a:off x="641451" y="1944476"/>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upsum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Tree>
    <p:extLst>
      <p:ext uri="{BB962C8B-B14F-4D97-AF65-F5344CB8AC3E}">
        <p14:creationId xmlns:p14="http://schemas.microsoft.com/office/powerpoint/2010/main" val="826211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head two column bullets">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641451" y="2325458"/>
            <a:ext cx="7388225" cy="3536040"/>
          </a:xfrm>
          <a:prstGeom prst="rect">
            <a:avLst/>
          </a:prstGeom>
        </p:spPr>
        <p:txBody>
          <a:bodyPr vert="horz" numCol="2"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r>
              <a:rPr lang="en-US" dirty="0"/>
              <a:t> </a:t>
            </a:r>
          </a:p>
          <a:p>
            <a:pPr lvl="0"/>
            <a:endParaRPr lang="en-US" dirty="0" err="1"/>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Tree>
    <p:extLst>
      <p:ext uri="{BB962C8B-B14F-4D97-AF65-F5344CB8AC3E}">
        <p14:creationId xmlns:p14="http://schemas.microsoft.com/office/powerpoint/2010/main" val="21638712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49796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7"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5481087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head with image">
    <p:spTree>
      <p:nvGrpSpPr>
        <p:cNvPr id="1" name=""/>
        <p:cNvGrpSpPr/>
        <p:nvPr/>
      </p:nvGrpSpPr>
      <p:grpSpPr>
        <a:xfrm>
          <a:off x="0" y="0"/>
          <a:ext cx="0" cy="0"/>
          <a:chOff x="0" y="0"/>
          <a:chExt cx="0" cy="0"/>
        </a:xfrm>
      </p:grpSpPr>
      <p:sp>
        <p:nvSpPr>
          <p:cNvPr id="5"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6" name="Text Placeholder 2"/>
          <p:cNvSpPr>
            <a:spLocks noGrp="1"/>
          </p:cNvSpPr>
          <p:nvPr>
            <p:ph type="body" sz="quarter" idx="10"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0" name="Text Placeholder 11"/>
          <p:cNvSpPr>
            <a:spLocks noGrp="1"/>
          </p:cNvSpPr>
          <p:nvPr>
            <p:ph type="body" sz="quarter" idx="12"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55656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11" name="Text Placeholder 11"/>
          <p:cNvSpPr>
            <a:spLocks noGrp="1"/>
          </p:cNvSpPr>
          <p:nvPr>
            <p:ph type="body" sz="quarter" idx="12" hasCustomPrompt="1"/>
          </p:nvPr>
        </p:nvSpPr>
        <p:spPr>
          <a:xfrm>
            <a:off x="641452" y="1944476"/>
            <a:ext cx="3912406" cy="4088024"/>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3410696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head custom imag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707063" y="0"/>
            <a:ext cx="3436937" cy="6858000"/>
          </a:xfrm>
          <a:prstGeom prst="rect">
            <a:avLst/>
          </a:prstGeom>
        </p:spPr>
        <p:txBody>
          <a:bodyPr/>
          <a:lstStyle/>
          <a:p>
            <a:endParaRPr lang="en-US"/>
          </a:p>
        </p:txBody>
      </p:sp>
      <p:sp>
        <p:nvSpPr>
          <p:cNvPr id="3" name="Rectangle 2"/>
          <p:cNvSpPr/>
          <p:nvPr userDrawn="1"/>
        </p:nvSpPr>
        <p:spPr>
          <a:xfrm>
            <a:off x="0" y="0"/>
            <a:ext cx="5707629" cy="6858000"/>
          </a:xfrm>
          <a:prstGeom prst="rect">
            <a:avLst/>
          </a:prstGeom>
          <a:solidFill>
            <a:srgbClr val="F0F1E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p:cNvSpPr>
            <a:spLocks noGrp="1"/>
          </p:cNvSpPr>
          <p:nvPr>
            <p:ph type="body" sz="quarter" idx="11" hasCustomPrompt="1"/>
          </p:nvPr>
        </p:nvSpPr>
        <p:spPr>
          <a:xfrm>
            <a:off x="410160" y="1283964"/>
            <a:ext cx="3870366" cy="414338"/>
          </a:xfrm>
          <a:prstGeom prst="rect">
            <a:avLst/>
          </a:prstGeom>
        </p:spPr>
        <p:txBody>
          <a:bodyPr vert="horz"/>
          <a:lstStyle>
            <a:lvl1pPr marL="0" indent="0">
              <a:lnSpc>
                <a:spcPct val="80000"/>
              </a:lnSpc>
              <a:spcBef>
                <a:spcPts val="0"/>
              </a:spcBef>
              <a:buNone/>
              <a:defRPr sz="2900" b="1" i="0" kern="900" spc="-180" baseline="0">
                <a:solidFill>
                  <a:srgbClr val="2BA9B9"/>
                </a:solidFill>
                <a:latin typeface="Verdana"/>
              </a:defRPr>
            </a:lvl1pPr>
          </a:lstStyle>
          <a:p>
            <a:pPr lvl="0"/>
            <a:r>
              <a:rPr lang="en-US" dirty="0"/>
              <a:t>SAMPLE HEADLINE</a:t>
            </a:r>
          </a:p>
        </p:txBody>
      </p:sp>
      <p:sp>
        <p:nvSpPr>
          <p:cNvPr id="8" name="Text Placeholder 2"/>
          <p:cNvSpPr>
            <a:spLocks noGrp="1"/>
          </p:cNvSpPr>
          <p:nvPr>
            <p:ph type="body" sz="quarter" idx="12" hasCustomPrompt="1"/>
          </p:nvPr>
        </p:nvSpPr>
        <p:spPr>
          <a:xfrm>
            <a:off x="641350" y="1979325"/>
            <a:ext cx="2470150" cy="330200"/>
          </a:xfrm>
          <a:prstGeom prst="rect">
            <a:avLst/>
          </a:prstGeom>
        </p:spPr>
        <p:txBody>
          <a:bodyPr vert="horz"/>
          <a:lstStyle>
            <a:lvl1pPr marL="0" indent="0">
              <a:lnSpc>
                <a:spcPct val="83000"/>
              </a:lnSpc>
              <a:spcBef>
                <a:spcPts val="0"/>
              </a:spcBef>
              <a:buNone/>
              <a:defRPr sz="1800" b="1" i="0" kern="100" spc="-70" baseline="0">
                <a:solidFill>
                  <a:srgbClr val="313645"/>
                </a:solidFill>
                <a:latin typeface="Verdana"/>
                <a:cs typeface="Verdana"/>
              </a:defRPr>
            </a:lvl1pPr>
          </a:lstStyle>
          <a:p>
            <a:pPr lvl="0"/>
            <a:r>
              <a:rPr lang="en-US" dirty="0"/>
              <a:t>Sample sub-head</a:t>
            </a:r>
          </a:p>
        </p:txBody>
      </p:sp>
      <p:sp>
        <p:nvSpPr>
          <p:cNvPr id="12" name="Text Placeholder 11"/>
          <p:cNvSpPr>
            <a:spLocks noGrp="1"/>
          </p:cNvSpPr>
          <p:nvPr>
            <p:ph type="body" sz="quarter" idx="13" hasCustomPrompt="1"/>
          </p:nvPr>
        </p:nvSpPr>
        <p:spPr>
          <a:xfrm>
            <a:off x="641452" y="2325458"/>
            <a:ext cx="3912406" cy="3961042"/>
          </a:xfrm>
          <a:prstGeom prst="rect">
            <a:avLst/>
          </a:prstGeom>
        </p:spPr>
        <p:txBody>
          <a:bodyPr vert="horz" numCol="1" spcCol="36000"/>
          <a:lstStyle>
            <a:lvl1pPr marL="234000" indent="-234000">
              <a:lnSpc>
                <a:spcPct val="83000"/>
              </a:lnSpc>
              <a:spcBef>
                <a:spcPts val="0"/>
              </a:spcBef>
              <a:spcAft>
                <a:spcPts val="400"/>
              </a:spcAft>
              <a:buSzPct val="65000"/>
              <a:buFont typeface="Wingdings" charset="2"/>
              <a:buChar char="§"/>
              <a:defRPr sz="2000" kern="800" spc="-30" baseline="0">
                <a:solidFill>
                  <a:srgbClr val="313645"/>
                </a:solidFill>
                <a:latin typeface="+mn-lt"/>
              </a:defRPr>
            </a:lvl1pPr>
          </a:lstStyle>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r>
              <a:rPr lang="en-US" dirty="0" err="1"/>
              <a:t>Nulla</a:t>
            </a:r>
            <a:r>
              <a:rPr lang="en-US" dirty="0"/>
              <a:t> </a:t>
            </a:r>
            <a:r>
              <a:rPr lang="en-US" dirty="0" err="1"/>
              <a:t>vehicula</a:t>
            </a:r>
            <a:r>
              <a:rPr lang="en-US" dirty="0"/>
              <a:t> </a:t>
            </a:r>
            <a:r>
              <a:rPr lang="en-US" dirty="0" err="1"/>
              <a:t>justo</a:t>
            </a:r>
            <a:r>
              <a:rPr lang="en-US" dirty="0"/>
              <a:t> non ligula </a:t>
            </a:r>
            <a:r>
              <a:rPr lang="en-US" dirty="0" err="1"/>
              <a:t>bibendum</a:t>
            </a:r>
            <a:r>
              <a:rPr lang="en-US" dirty="0"/>
              <a:t> </a:t>
            </a:r>
            <a:r>
              <a:rPr lang="en-US" dirty="0" err="1"/>
              <a:t>laoreet</a:t>
            </a:r>
            <a:r>
              <a:rPr lang="en-US" dirty="0"/>
              <a:t>. </a:t>
            </a:r>
          </a:p>
          <a:p>
            <a:pPr lvl="0"/>
            <a:r>
              <a:rPr lang="en-US" dirty="0" err="1"/>
              <a:t>Etiam</a:t>
            </a:r>
            <a:r>
              <a:rPr lang="en-US" dirty="0"/>
              <a:t> </a:t>
            </a:r>
            <a:r>
              <a:rPr lang="en-US" dirty="0" err="1"/>
              <a:t>gravida</a:t>
            </a:r>
            <a:r>
              <a:rPr lang="en-US" dirty="0"/>
              <a:t> </a:t>
            </a:r>
            <a:r>
              <a:rPr lang="en-US" dirty="0" err="1"/>
              <a:t>interdum</a:t>
            </a:r>
            <a:r>
              <a:rPr lang="en-US" dirty="0"/>
              <a:t> </a:t>
            </a:r>
            <a:r>
              <a:rPr lang="en-US" dirty="0" err="1"/>
              <a:t>bibendum</a:t>
            </a:r>
            <a:r>
              <a:rPr lang="en-US" dirty="0"/>
              <a:t>. </a:t>
            </a:r>
          </a:p>
          <a:p>
            <a:pPr lvl="0"/>
            <a:r>
              <a:rPr lang="en-US" dirty="0"/>
              <a:t>Integer </a:t>
            </a:r>
            <a:r>
              <a:rPr lang="en-US" dirty="0" err="1"/>
              <a:t>porta</a:t>
            </a:r>
            <a:r>
              <a:rPr lang="en-US" dirty="0"/>
              <a:t> id </a:t>
            </a:r>
            <a:r>
              <a:rPr lang="en-US" dirty="0" err="1"/>
              <a:t>tortor</a:t>
            </a:r>
            <a:r>
              <a:rPr lang="en-US" dirty="0"/>
              <a:t> sit </a:t>
            </a:r>
            <a:r>
              <a:rPr lang="en-US" dirty="0" err="1"/>
              <a:t>amet</a:t>
            </a:r>
            <a:r>
              <a:rPr lang="en-US" dirty="0"/>
              <a:t> </a:t>
            </a:r>
            <a:r>
              <a:rPr lang="en-US" dirty="0" err="1"/>
              <a:t>cursus</a:t>
            </a:r>
            <a:r>
              <a:rPr lang="en-US" dirty="0"/>
              <a:t>. </a:t>
            </a:r>
            <a:r>
              <a:rPr lang="en-US" dirty="0" err="1"/>
              <a:t>Duis</a:t>
            </a:r>
            <a:r>
              <a:rPr lang="en-US" dirty="0"/>
              <a:t> in </a:t>
            </a:r>
            <a:r>
              <a:rPr lang="en-US" dirty="0" err="1"/>
              <a:t>ornare</a:t>
            </a:r>
            <a:r>
              <a:rPr lang="en-US" dirty="0"/>
              <a:t> </a:t>
            </a:r>
            <a:r>
              <a:rPr lang="en-US" dirty="0" err="1"/>
              <a:t>nibh</a:t>
            </a:r>
            <a:r>
              <a:rPr lang="en-US" dirty="0"/>
              <a:t>.</a:t>
            </a:r>
          </a:p>
          <a:p>
            <a:pPr lvl="0"/>
            <a:r>
              <a:rPr lang="en-US" dirty="0" err="1"/>
              <a:t>Aenean</a:t>
            </a:r>
            <a:r>
              <a:rPr lang="en-US" dirty="0"/>
              <a:t> </a:t>
            </a:r>
            <a:r>
              <a:rPr lang="en-US" dirty="0" err="1"/>
              <a:t>elit</a:t>
            </a:r>
            <a:r>
              <a:rPr lang="en-US" dirty="0"/>
              <a:t> mi, </a:t>
            </a:r>
            <a:r>
              <a:rPr lang="en-US" dirty="0" err="1"/>
              <a:t>cursus</a:t>
            </a:r>
            <a:r>
              <a:rPr lang="en-US" dirty="0"/>
              <a:t> ac </a:t>
            </a:r>
            <a:r>
              <a:rPr lang="en-US" dirty="0" err="1"/>
              <a:t>elit</a:t>
            </a:r>
            <a:r>
              <a:rPr lang="en-US" dirty="0"/>
              <a:t> </a:t>
            </a:r>
            <a:r>
              <a:rPr lang="en-US" dirty="0" err="1"/>
              <a:t>eu</a:t>
            </a:r>
            <a:r>
              <a:rPr lang="en-US" dirty="0"/>
              <a:t>, </a:t>
            </a:r>
            <a:r>
              <a:rPr lang="en-US" dirty="0" err="1"/>
              <a:t>mollis</a:t>
            </a:r>
            <a:r>
              <a:rPr lang="en-US" dirty="0"/>
              <a:t> </a:t>
            </a:r>
            <a:r>
              <a:rPr lang="en-US" dirty="0" err="1"/>
              <a:t>vulputate</a:t>
            </a:r>
            <a:r>
              <a:rPr lang="en-US" dirty="0"/>
              <a:t> quam.</a:t>
            </a:r>
          </a:p>
          <a:p>
            <a:pPr lvl="0"/>
            <a:r>
              <a:rPr lang="en-US" dirty="0"/>
              <a:t>Nam id dictum </a:t>
            </a:r>
            <a:r>
              <a:rPr lang="en-US" dirty="0" err="1"/>
              <a:t>tellus</a:t>
            </a:r>
            <a:r>
              <a:rPr lang="en-US" dirty="0"/>
              <a:t>. </a:t>
            </a:r>
            <a:r>
              <a:rPr lang="en-US" dirty="0" err="1"/>
              <a:t>Duis</a:t>
            </a:r>
            <a:r>
              <a:rPr lang="en-US" dirty="0"/>
              <a:t> </a:t>
            </a:r>
            <a:r>
              <a:rPr lang="en-US" dirty="0" err="1"/>
              <a:t>accumsan</a:t>
            </a:r>
            <a:r>
              <a:rPr lang="en-US" dirty="0"/>
              <a:t> </a:t>
            </a:r>
            <a:r>
              <a:rPr lang="en-US" dirty="0" err="1"/>
              <a:t>ipsum</a:t>
            </a:r>
            <a:r>
              <a:rPr lang="en-US" dirty="0"/>
              <a:t> </a:t>
            </a:r>
            <a:r>
              <a:rPr lang="en-US" dirty="0" err="1"/>
              <a:t>vel</a:t>
            </a:r>
            <a:r>
              <a:rPr lang="en-US" dirty="0"/>
              <a:t> </a:t>
            </a:r>
            <a:r>
              <a:rPr lang="en-US" dirty="0" err="1"/>
              <a:t>mauris</a:t>
            </a:r>
            <a:endParaRPr lang="en-US" dirty="0"/>
          </a:p>
          <a:p>
            <a:pPr lvl="0"/>
            <a:r>
              <a:rPr lang="en-US" dirty="0" err="1"/>
              <a:t>Lorem</a:t>
            </a:r>
            <a:r>
              <a:rPr lang="en-US" dirty="0"/>
              <a:t> </a:t>
            </a:r>
            <a:r>
              <a:rPr lang="en-US" dirty="0" err="1"/>
              <a:t>ipsum</a:t>
            </a:r>
            <a:r>
              <a:rPr lang="en-US" dirty="0"/>
              <a:t> dolor sit </a:t>
            </a:r>
            <a:r>
              <a:rPr lang="en-US" dirty="0" err="1"/>
              <a:t>amet</a:t>
            </a:r>
            <a:r>
              <a:rPr lang="en-US" dirty="0"/>
              <a:t>,</a:t>
            </a:r>
          </a:p>
          <a:p>
            <a:pPr lvl="0"/>
            <a:r>
              <a:rPr lang="en-US" dirty="0" err="1"/>
              <a:t>Consectetur</a:t>
            </a:r>
            <a:r>
              <a:rPr lang="en-US" dirty="0"/>
              <a:t> </a:t>
            </a:r>
            <a:r>
              <a:rPr lang="en-US" dirty="0" err="1"/>
              <a:t>adipiscing</a:t>
            </a:r>
            <a:r>
              <a:rPr lang="en-US" dirty="0"/>
              <a:t> </a:t>
            </a:r>
            <a:r>
              <a:rPr lang="en-US" dirty="0" err="1"/>
              <a:t>elit</a:t>
            </a:r>
            <a:r>
              <a:rPr lang="en-US" dirty="0"/>
              <a:t>.</a:t>
            </a:r>
          </a:p>
          <a:p>
            <a:pPr lvl="0"/>
            <a:endParaRPr lang="en-US" dirty="0" err="1"/>
          </a:p>
        </p:txBody>
      </p:sp>
    </p:spTree>
    <p:extLst>
      <p:ext uri="{BB962C8B-B14F-4D97-AF65-F5344CB8AC3E}">
        <p14:creationId xmlns:p14="http://schemas.microsoft.com/office/powerpoint/2010/main" val="148752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 3">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69180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 4">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9"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17792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 5">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5"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221677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custom imag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3648870" y="-19050"/>
            <a:ext cx="5512578" cy="6891337"/>
          </a:xfrm>
          <a:custGeom>
            <a:avLst/>
            <a:gdLst>
              <a:gd name="connsiteX0" fmla="*/ 0 w 5554662"/>
              <a:gd name="connsiteY0" fmla="*/ 0 h 6858000"/>
              <a:gd name="connsiteX1" fmla="*/ 5554662 w 5554662"/>
              <a:gd name="connsiteY1" fmla="*/ 0 h 6858000"/>
              <a:gd name="connsiteX2" fmla="*/ 5554662 w 5554662"/>
              <a:gd name="connsiteY2" fmla="*/ 6858000 h 6858000"/>
              <a:gd name="connsiteX3" fmla="*/ 0 w 5554662"/>
              <a:gd name="connsiteY3" fmla="*/ 6858000 h 6858000"/>
              <a:gd name="connsiteX4" fmla="*/ 0 w 5554662"/>
              <a:gd name="connsiteY4" fmla="*/ 0 h 6858000"/>
              <a:gd name="connsiteX0" fmla="*/ 2819400 w 5554662"/>
              <a:gd name="connsiteY0" fmla="*/ 0 h 6867525"/>
              <a:gd name="connsiteX1" fmla="*/ 5554662 w 5554662"/>
              <a:gd name="connsiteY1" fmla="*/ 9525 h 6867525"/>
              <a:gd name="connsiteX2" fmla="*/ 5554662 w 5554662"/>
              <a:gd name="connsiteY2" fmla="*/ 6867525 h 6867525"/>
              <a:gd name="connsiteX3" fmla="*/ 0 w 5554662"/>
              <a:gd name="connsiteY3" fmla="*/ 6867525 h 6867525"/>
              <a:gd name="connsiteX4" fmla="*/ 2819400 w 5554662"/>
              <a:gd name="connsiteY4" fmla="*/ 0 h 6867525"/>
              <a:gd name="connsiteX0" fmla="*/ 2759869 w 5495131"/>
              <a:gd name="connsiteY0" fmla="*/ 0 h 6874669"/>
              <a:gd name="connsiteX1" fmla="*/ 5495131 w 5495131"/>
              <a:gd name="connsiteY1" fmla="*/ 9525 h 6874669"/>
              <a:gd name="connsiteX2" fmla="*/ 5495131 w 5495131"/>
              <a:gd name="connsiteY2" fmla="*/ 6867525 h 6874669"/>
              <a:gd name="connsiteX3" fmla="*/ 0 w 5495131"/>
              <a:gd name="connsiteY3" fmla="*/ 6874669 h 6874669"/>
              <a:gd name="connsiteX4" fmla="*/ 2759869 w 5495131"/>
              <a:gd name="connsiteY4" fmla="*/ 0 h 6874669"/>
              <a:gd name="connsiteX0" fmla="*/ 2759869 w 5507037"/>
              <a:gd name="connsiteY0" fmla="*/ 0 h 6881812"/>
              <a:gd name="connsiteX1" fmla="*/ 5495131 w 5507037"/>
              <a:gd name="connsiteY1" fmla="*/ 9525 h 6881812"/>
              <a:gd name="connsiteX2" fmla="*/ 5507037 w 5507037"/>
              <a:gd name="connsiteY2" fmla="*/ 6881812 h 6881812"/>
              <a:gd name="connsiteX3" fmla="*/ 0 w 5507037"/>
              <a:gd name="connsiteY3" fmla="*/ 6874669 h 6881812"/>
              <a:gd name="connsiteX4" fmla="*/ 2759869 w 5507037"/>
              <a:gd name="connsiteY4" fmla="*/ 0 h 6881812"/>
              <a:gd name="connsiteX0" fmla="*/ 2743200 w 5507037"/>
              <a:gd name="connsiteY0" fmla="*/ 0 h 6886574"/>
              <a:gd name="connsiteX1" fmla="*/ 5495131 w 5507037"/>
              <a:gd name="connsiteY1" fmla="*/ 14287 h 6886574"/>
              <a:gd name="connsiteX2" fmla="*/ 5507037 w 5507037"/>
              <a:gd name="connsiteY2" fmla="*/ 6886574 h 6886574"/>
              <a:gd name="connsiteX3" fmla="*/ 0 w 5507037"/>
              <a:gd name="connsiteY3" fmla="*/ 6879431 h 6886574"/>
              <a:gd name="connsiteX4" fmla="*/ 2743200 w 5507037"/>
              <a:gd name="connsiteY4" fmla="*/ 0 h 6886574"/>
              <a:gd name="connsiteX0" fmla="*/ 2743200 w 5512578"/>
              <a:gd name="connsiteY0" fmla="*/ 4763 h 6891337"/>
              <a:gd name="connsiteX1" fmla="*/ 5511800 w 5512578"/>
              <a:gd name="connsiteY1" fmla="*/ 0 h 6891337"/>
              <a:gd name="connsiteX2" fmla="*/ 5507037 w 5512578"/>
              <a:gd name="connsiteY2" fmla="*/ 6891337 h 6891337"/>
              <a:gd name="connsiteX3" fmla="*/ 0 w 5512578"/>
              <a:gd name="connsiteY3" fmla="*/ 6884194 h 6891337"/>
              <a:gd name="connsiteX4" fmla="*/ 2743200 w 5512578"/>
              <a:gd name="connsiteY4" fmla="*/ 4763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2578" h="6891337">
                <a:moveTo>
                  <a:pt x="2743200" y="4763"/>
                </a:moveTo>
                <a:lnTo>
                  <a:pt x="5511800" y="0"/>
                </a:lnTo>
                <a:cubicBezTo>
                  <a:pt x="5515769" y="2290762"/>
                  <a:pt x="5503068" y="4600575"/>
                  <a:pt x="5507037" y="6891337"/>
                </a:cubicBezTo>
                <a:lnTo>
                  <a:pt x="0" y="6884194"/>
                </a:lnTo>
                <a:lnTo>
                  <a:pt x="2743200" y="4763"/>
                </a:lnTo>
                <a:close/>
              </a:path>
            </a:pathLst>
          </a:custGeom>
        </p:spPr>
        <p:txBody>
          <a:bodyPr/>
          <a:lstStyle/>
          <a:p>
            <a:endParaRPr lang="en-US"/>
          </a:p>
        </p:txBody>
      </p:sp>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grpSp>
        <p:nvGrpSpPr>
          <p:cNvPr id="6" name="Group 5"/>
          <p:cNvGrpSpPr>
            <a:grpSpLocks noChangeAspect="1"/>
          </p:cNvGrpSpPr>
          <p:nvPr userDrawn="1"/>
        </p:nvGrpSpPr>
        <p:grpSpPr>
          <a:xfrm>
            <a:off x="0" y="0"/>
            <a:ext cx="6400800" cy="6858000"/>
            <a:chOff x="0" y="0"/>
            <a:chExt cx="6400800" cy="6858000"/>
          </a:xfrm>
          <a:solidFill>
            <a:srgbClr val="272B38"/>
          </a:solidFill>
        </p:grpSpPr>
        <p:sp>
          <p:nvSpPr>
            <p:cNvPr id="7"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ext Placeholder 4"/>
          <p:cNvSpPr>
            <a:spLocks noGrp="1"/>
          </p:cNvSpPr>
          <p:nvPr>
            <p:ph type="body" sz="quarter" idx="10" hasCustomPrompt="1"/>
          </p:nvPr>
        </p:nvSpPr>
        <p:spPr>
          <a:xfrm>
            <a:off x="371605" y="2006839"/>
            <a:ext cx="4406190" cy="1487256"/>
          </a:xfrm>
          <a:prstGeom prst="rect">
            <a:avLst/>
          </a:prstGeom>
        </p:spPr>
        <p:txBody>
          <a:bodyPr vert="horz"/>
          <a:lstStyle>
            <a:lvl1pPr marL="0" indent="0">
              <a:lnSpc>
                <a:spcPct val="80000"/>
              </a:lnSpc>
              <a:spcBef>
                <a:spcPts val="0"/>
              </a:spcBef>
              <a:spcAft>
                <a:spcPts val="0"/>
              </a:spcAft>
              <a:buNone/>
              <a:defRPr sz="4000" b="1" i="0" kern="900" spc="-190">
                <a:solidFill>
                  <a:schemeClr val="bg1"/>
                </a:solidFill>
                <a:latin typeface="Verdana"/>
              </a:defRPr>
            </a:lvl1pPr>
          </a:lstStyle>
          <a:p>
            <a:pPr lvl="0"/>
            <a:r>
              <a:rPr lang="en-US" dirty="0"/>
              <a:t>SAMPLE</a:t>
            </a:r>
            <a:br>
              <a:rPr lang="en-US" dirty="0"/>
            </a:br>
            <a:r>
              <a:rPr lang="en-US" dirty="0"/>
              <a:t>PRESENTATION</a:t>
            </a:r>
            <a:br>
              <a:rPr lang="en-US" dirty="0"/>
            </a:br>
            <a:r>
              <a:rPr lang="en-US" dirty="0"/>
              <a:t>TITLE</a:t>
            </a:r>
          </a:p>
        </p:txBody>
      </p:sp>
      <p:sp>
        <p:nvSpPr>
          <p:cNvPr id="4" name="Text Placeholder 6"/>
          <p:cNvSpPr>
            <a:spLocks noGrp="1"/>
          </p:cNvSpPr>
          <p:nvPr>
            <p:ph type="body" sz="quarter" idx="11" hasCustomPrompt="1"/>
          </p:nvPr>
        </p:nvSpPr>
        <p:spPr>
          <a:xfrm>
            <a:off x="371605" y="3581860"/>
            <a:ext cx="2343204" cy="994060"/>
          </a:xfrm>
          <a:prstGeom prst="rect">
            <a:avLst/>
          </a:prstGeom>
        </p:spPr>
        <p:txBody>
          <a:bodyPr vert="horz"/>
          <a:lstStyle>
            <a:lvl1pPr marL="0" marR="0" indent="0" algn="l" defTabSz="457200" rtl="0" eaLnBrk="1" fontAlgn="auto" latinLnBrk="0" hangingPunct="1">
              <a:lnSpc>
                <a:spcPct val="80000"/>
              </a:lnSpc>
              <a:spcBef>
                <a:spcPts val="0"/>
              </a:spcBef>
              <a:spcAft>
                <a:spcPts val="0"/>
              </a:spcAft>
              <a:buClrTx/>
              <a:buSzTx/>
              <a:buFont typeface="Arial"/>
              <a:buNone/>
              <a:tabLst/>
              <a:defRPr sz="1800" spc="40" baseline="0">
                <a:solidFill>
                  <a:srgbClr val="2EABBA"/>
                </a:solidFill>
              </a:defRPr>
            </a:lvl1pPr>
          </a:lstStyle>
          <a:p>
            <a:pPr marL="0" marR="0" lvl="0" indent="0" algn="l" defTabSz="457200" rtl="0" eaLnBrk="1" fontAlgn="auto" latinLnBrk="0" hangingPunct="1">
              <a:lnSpc>
                <a:spcPct val="80000"/>
              </a:lnSpc>
              <a:spcBef>
                <a:spcPts val="0"/>
              </a:spcBef>
              <a:spcAft>
                <a:spcPts val="0"/>
              </a:spcAft>
              <a:buClrTx/>
              <a:buSzTx/>
              <a:buFont typeface="Arial"/>
              <a:buNone/>
              <a:tabLst/>
              <a:defRPr/>
            </a:pPr>
            <a:r>
              <a:rPr lang="en-US" dirty="0"/>
              <a:t>Place for date, name of presenter, or sub-heading</a:t>
            </a:r>
          </a:p>
        </p:txBody>
      </p:sp>
    </p:spTree>
    <p:extLst>
      <p:ext uri="{BB962C8B-B14F-4D97-AF65-F5344CB8AC3E}">
        <p14:creationId xmlns:p14="http://schemas.microsoft.com/office/powerpoint/2010/main" val="524095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Traditional Lands">
    <p:spTree>
      <p:nvGrpSpPr>
        <p:cNvPr id="1" name=""/>
        <p:cNvGrpSpPr/>
        <p:nvPr/>
      </p:nvGrpSpPr>
      <p:grpSpPr>
        <a:xfrm>
          <a:off x="0" y="0"/>
          <a:ext cx="0" cy="0"/>
          <a:chOff x="0" y="0"/>
          <a:chExt cx="0" cy="0"/>
        </a:xfrm>
      </p:grpSpPr>
      <p:pic>
        <p:nvPicPr>
          <p:cNvPr id="5" name="Picture 4" descr="16-3969_Corporate - Powerpoint Template Refresh_vector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5486400"/>
            <a:ext cx="1371600" cy="1371600"/>
          </a:xfrm>
          <a:prstGeom prst="rect">
            <a:avLst/>
          </a:prstGeom>
        </p:spPr>
      </p:pic>
      <p:sp>
        <p:nvSpPr>
          <p:cNvPr id="9" name="TextBox 8"/>
          <p:cNvSpPr txBox="1"/>
          <p:nvPr userDrawn="1"/>
        </p:nvSpPr>
        <p:spPr>
          <a:xfrm>
            <a:off x="371605" y="1713131"/>
            <a:ext cx="4275210" cy="4801314"/>
          </a:xfrm>
          <a:prstGeom prst="rect">
            <a:avLst/>
          </a:prstGeom>
          <a:noFill/>
        </p:spPr>
        <p:txBody>
          <a:bodyPr wrap="square" rtlCol="0">
            <a:spAutoFit/>
          </a:bodyPr>
          <a:lstStyle/>
          <a:p>
            <a:r>
              <a:rPr lang="en-US" sz="1800" b="0" i="0" u="none" strike="noStrike" kern="1200" baseline="0" dirty="0">
                <a:solidFill>
                  <a:srgbClr val="313645"/>
                </a:solidFill>
                <a:latin typeface="+mn-lt"/>
                <a:ea typeface="+mn-ea"/>
                <a:cs typeface="+mn-cs"/>
              </a:rPr>
              <a:t>Royal Roads University acknowledges that the campus is located on the traditional lands of the Xwsepsum (Esquimalt) and </a:t>
            </a:r>
            <a:r>
              <a:rPr lang="en-US" sz="1800" b="0" i="0" u="none" strike="noStrike" kern="1200" baseline="0" dirty="0" err="1">
                <a:solidFill>
                  <a:srgbClr val="313645"/>
                </a:solidFill>
                <a:latin typeface="+mn-lt"/>
                <a:ea typeface="+mn-ea"/>
                <a:cs typeface="+mn-cs"/>
              </a:rPr>
              <a:t>Lekwungen</a:t>
            </a:r>
            <a:r>
              <a:rPr lang="en-US" sz="1800" b="0" i="0" u="none" strike="noStrike" kern="1200" baseline="0" dirty="0">
                <a:solidFill>
                  <a:srgbClr val="313645"/>
                </a:solidFill>
                <a:latin typeface="+mn-lt"/>
                <a:ea typeface="+mn-ea"/>
                <a:cs typeface="+mn-cs"/>
              </a:rPr>
              <a:t> (Songhees) ancestors and families who have lived here for thousands </a:t>
            </a:r>
          </a:p>
          <a:p>
            <a:r>
              <a:rPr lang="en-US" sz="1800" b="0" i="0" u="none" strike="noStrike" kern="1200" baseline="0" dirty="0">
                <a:solidFill>
                  <a:srgbClr val="313645"/>
                </a:solidFill>
                <a:latin typeface="+mn-lt"/>
                <a:ea typeface="+mn-ea"/>
                <a:cs typeface="+mn-cs"/>
              </a:rPr>
              <a:t>of years.</a:t>
            </a:r>
          </a:p>
          <a:p>
            <a:r>
              <a:rPr lang="en-US" sz="1800" b="0" i="0" u="none" strike="noStrike" kern="1200" baseline="0" dirty="0">
                <a:solidFill>
                  <a:srgbClr val="313645"/>
                </a:solidFill>
                <a:latin typeface="+mn-lt"/>
                <a:ea typeface="+mn-ea"/>
                <a:cs typeface="+mn-cs"/>
              </a:rPr>
              <a:t> </a:t>
            </a:r>
            <a:endParaRPr lang="en-CA" sz="1800" b="0" i="0" u="none" strike="noStrike" kern="1200" baseline="0" dirty="0">
              <a:solidFill>
                <a:srgbClr val="313645"/>
              </a:solidFill>
              <a:latin typeface="+mn-lt"/>
              <a:ea typeface="+mn-ea"/>
              <a:cs typeface="+mn-cs"/>
            </a:endParaRPr>
          </a:p>
          <a:p>
            <a:r>
              <a:rPr lang="en-US" sz="1800" b="0" i="0" u="none" strike="noStrike" kern="1200" baseline="0" dirty="0">
                <a:solidFill>
                  <a:srgbClr val="313645"/>
                </a:solidFill>
                <a:latin typeface="+mn-lt"/>
                <a:ea typeface="+mn-ea"/>
                <a:cs typeface="+mn-cs"/>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non-Indigenous students, faculty and</a:t>
            </a:r>
            <a:br>
              <a:rPr lang="en-US" sz="1800" b="0" i="0" u="none" strike="noStrike" kern="1200" baseline="0" dirty="0">
                <a:solidFill>
                  <a:srgbClr val="313645"/>
                </a:solidFill>
                <a:latin typeface="+mn-lt"/>
                <a:ea typeface="+mn-ea"/>
                <a:cs typeface="+mn-cs"/>
              </a:rPr>
            </a:br>
            <a:r>
              <a:rPr lang="en-US" sz="1800" b="0" i="0" u="none" strike="noStrike" kern="1200" baseline="0" dirty="0">
                <a:solidFill>
                  <a:srgbClr val="313645"/>
                </a:solidFill>
                <a:latin typeface="+mn-lt"/>
                <a:ea typeface="+mn-ea"/>
                <a:cs typeface="+mn-cs"/>
              </a:rPr>
              <a:t>staff come together.</a:t>
            </a:r>
            <a:endParaRPr lang="en-CA" sz="1800" b="0" i="0" u="none" strike="noStrike" kern="1200" baseline="0" dirty="0">
              <a:solidFill>
                <a:srgbClr val="313645"/>
              </a:solidFill>
              <a:latin typeface="+mn-lt"/>
              <a:ea typeface="+mn-ea"/>
              <a:cs typeface="+mn-cs"/>
            </a:endParaRPr>
          </a:p>
          <a:p>
            <a:endParaRPr lang="en-US" sz="1800" b="0" i="0" u="none" strike="noStrike" kern="1200" baseline="0" dirty="0">
              <a:solidFill>
                <a:srgbClr val="313645"/>
              </a:solidFill>
              <a:latin typeface="+mn-lt"/>
              <a:ea typeface="+mn-ea"/>
              <a:cs typeface="+mn-cs"/>
            </a:endParaRPr>
          </a:p>
          <a:p>
            <a:r>
              <a:rPr lang="en-US" sz="1800" b="0" i="0" u="none" strike="noStrike" kern="1200" baseline="0" dirty="0" err="1">
                <a:solidFill>
                  <a:srgbClr val="313645"/>
                </a:solidFill>
                <a:latin typeface="+mn-lt"/>
                <a:ea typeface="+mn-ea"/>
                <a:cs typeface="+mn-cs"/>
              </a:rPr>
              <a:t>Hay'sxw'qa</a:t>
            </a:r>
            <a:r>
              <a:rPr lang="en-US" sz="1800" b="0" i="0" u="none" strike="noStrike" kern="1200" baseline="0" dirty="0">
                <a:solidFill>
                  <a:srgbClr val="313645"/>
                </a:solidFill>
                <a:latin typeface="+mn-lt"/>
                <a:ea typeface="+mn-ea"/>
                <a:cs typeface="+mn-cs"/>
              </a:rPr>
              <a:t> </a:t>
            </a:r>
            <a:r>
              <a:rPr lang="en-US" sz="1800" b="0" i="0" u="none" strike="noStrike" kern="1200" baseline="0" dirty="0" err="1">
                <a:solidFill>
                  <a:srgbClr val="313645"/>
                </a:solidFill>
                <a:latin typeface="+mn-lt"/>
                <a:ea typeface="+mn-ea"/>
                <a:cs typeface="+mn-cs"/>
              </a:rPr>
              <a:t>si'em</a:t>
            </a:r>
            <a:r>
              <a:rPr lang="en-US" sz="1800" b="0" i="0" u="none" strike="noStrike" kern="1200" baseline="0" dirty="0">
                <a:solidFill>
                  <a:srgbClr val="313645"/>
                </a:solidFill>
                <a:latin typeface="+mn-lt"/>
                <a:ea typeface="+mn-ea"/>
                <a:cs typeface="+mn-cs"/>
              </a:rPr>
              <a:t>!</a:t>
            </a:r>
            <a:endParaRPr lang="en-CA" sz="1800" b="0" i="0" u="none" strike="noStrike" kern="1200" baseline="0" dirty="0">
              <a:solidFill>
                <a:srgbClr val="313645"/>
              </a:solidFill>
              <a:latin typeface="+mn-lt"/>
              <a:ea typeface="+mn-ea"/>
              <a:cs typeface="+mn-cs"/>
            </a:endParaRPr>
          </a:p>
        </p:txBody>
      </p:sp>
      <p:sp>
        <p:nvSpPr>
          <p:cNvPr id="11" name="Rectangle 10"/>
          <p:cNvSpPr/>
          <p:nvPr userDrawn="1"/>
        </p:nvSpPr>
        <p:spPr>
          <a:xfrm>
            <a:off x="371605" y="731818"/>
            <a:ext cx="4406190" cy="830997"/>
          </a:xfrm>
          <a:prstGeom prst="rect">
            <a:avLst/>
          </a:prstGeom>
        </p:spPr>
        <p:txBody>
          <a:bodyPr wrap="square">
            <a:spAutoFit/>
          </a:bodyPr>
          <a:lstStyle/>
          <a:p>
            <a:r>
              <a:rPr lang="en-US" sz="2400" b="1" i="0" u="none" strike="noStrike" kern="1200" baseline="0" dirty="0">
                <a:solidFill>
                  <a:srgbClr val="2BA9B9"/>
                </a:solidFill>
                <a:latin typeface="Verdana" panose="020B0604030504040204" pitchFamily="34" charset="0"/>
                <a:ea typeface="Verdana" panose="020B0604030504040204" pitchFamily="34" charset="0"/>
                <a:cs typeface="Verdana" panose="020B0604030504040204" pitchFamily="34" charset="0"/>
              </a:rPr>
              <a:t>ACKNOWLEDGMENT OF TRADITIONAL LANDS</a:t>
            </a:r>
          </a:p>
        </p:txBody>
      </p:sp>
    </p:spTree>
    <p:extLst>
      <p:ext uri="{BB962C8B-B14F-4D97-AF65-F5344CB8AC3E}">
        <p14:creationId xmlns:p14="http://schemas.microsoft.com/office/powerpoint/2010/main" val="268024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opt 1">
    <p:spTree>
      <p:nvGrpSpPr>
        <p:cNvPr id="1" name=""/>
        <p:cNvGrpSpPr/>
        <p:nvPr/>
      </p:nvGrpSpPr>
      <p:grpSpPr>
        <a:xfrm>
          <a:off x="0" y="0"/>
          <a:ext cx="0" cy="0"/>
          <a:chOff x="0" y="0"/>
          <a:chExt cx="0" cy="0"/>
        </a:xfrm>
      </p:grpSpPr>
      <p:sp>
        <p:nvSpPr>
          <p:cNvPr id="4"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5"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320664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opt 2">
    <p:spTree>
      <p:nvGrpSpPr>
        <p:cNvPr id="1" name=""/>
        <p:cNvGrpSpPr/>
        <p:nvPr/>
      </p:nvGrpSpPr>
      <p:grpSpPr>
        <a:xfrm>
          <a:off x="0" y="0"/>
          <a:ext cx="0" cy="0"/>
          <a:chOff x="0" y="0"/>
          <a:chExt cx="0" cy="0"/>
        </a:xfrm>
      </p:grpSpPr>
      <p:sp>
        <p:nvSpPr>
          <p:cNvPr id="6" name="Text Placeholder 4"/>
          <p:cNvSpPr>
            <a:spLocks noGrp="1"/>
          </p:cNvSpPr>
          <p:nvPr>
            <p:ph type="body" sz="quarter" idx="10" hasCustomPrompt="1"/>
          </p:nvPr>
        </p:nvSpPr>
        <p:spPr>
          <a:xfrm>
            <a:off x="371604" y="2551078"/>
            <a:ext cx="4567466" cy="1030782"/>
          </a:xfrm>
          <a:prstGeom prst="rect">
            <a:avLst/>
          </a:prstGeom>
        </p:spPr>
        <p:txBody>
          <a:bodyPr vert="horz"/>
          <a:lstStyle>
            <a:lvl1pPr marL="0" indent="0">
              <a:lnSpc>
                <a:spcPct val="80000"/>
              </a:lnSpc>
              <a:spcBef>
                <a:spcPts val="0"/>
              </a:spcBef>
              <a:spcAft>
                <a:spcPts val="0"/>
              </a:spcAft>
              <a:buNone/>
              <a:defRPr sz="3700" b="1" i="0" kern="900" spc="-190" baseline="0">
                <a:solidFill>
                  <a:srgbClr val="313645"/>
                </a:solidFill>
                <a:latin typeface="Verdana"/>
              </a:defRPr>
            </a:lvl1pPr>
          </a:lstStyle>
          <a:p>
            <a:pPr lvl="0"/>
            <a:r>
              <a:rPr lang="en-US" dirty="0"/>
              <a:t>SAMPLE SECTION DIVIDER</a:t>
            </a:r>
          </a:p>
        </p:txBody>
      </p:sp>
      <p:sp>
        <p:nvSpPr>
          <p:cNvPr id="10" name="Text Placeholder 6"/>
          <p:cNvSpPr>
            <a:spLocks noGrp="1"/>
          </p:cNvSpPr>
          <p:nvPr>
            <p:ph type="body" sz="quarter" idx="11" hasCustomPrompt="1"/>
          </p:nvPr>
        </p:nvSpPr>
        <p:spPr>
          <a:xfrm>
            <a:off x="398484" y="3581860"/>
            <a:ext cx="3082385" cy="1121728"/>
          </a:xfrm>
          <a:prstGeom prst="rect">
            <a:avLst/>
          </a:prstGeom>
        </p:spPr>
        <p:txBody>
          <a:bodyPr vert="horz"/>
          <a:lstStyle>
            <a:lvl1pPr marL="0" indent="0">
              <a:lnSpc>
                <a:spcPct val="80000"/>
              </a:lnSpc>
              <a:spcBef>
                <a:spcPts val="0"/>
              </a:spcBef>
              <a:buNone/>
              <a:defRPr sz="1800" spc="40" baseline="0">
                <a:solidFill>
                  <a:srgbClr val="2EABBA"/>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 quam dolor. </a:t>
            </a:r>
            <a:r>
              <a:rPr lang="en-US" dirty="0" err="1"/>
              <a:t>Donec</a:t>
            </a:r>
            <a:r>
              <a:rPr lang="en-US" dirty="0"/>
              <a:t> </a:t>
            </a:r>
            <a:r>
              <a:rPr lang="en-US" dirty="0" err="1"/>
              <a:t>luctus</a:t>
            </a:r>
            <a:r>
              <a:rPr lang="en-US" dirty="0"/>
              <a:t> </a:t>
            </a:r>
            <a:r>
              <a:rPr lang="en-US" dirty="0" err="1"/>
              <a:t>neque</a:t>
            </a:r>
            <a:r>
              <a:rPr lang="en-US" dirty="0"/>
              <a:t> dui.</a:t>
            </a:r>
          </a:p>
          <a:p>
            <a:pPr lvl="0"/>
            <a:endParaRPr lang="en-US" dirty="0"/>
          </a:p>
        </p:txBody>
      </p:sp>
    </p:spTree>
    <p:extLst>
      <p:ext uri="{BB962C8B-B14F-4D97-AF65-F5344CB8AC3E}">
        <p14:creationId xmlns:p14="http://schemas.microsoft.com/office/powerpoint/2010/main" val="1918736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Layout" Target="../slideLayouts/slideLayout15.xml"/><Relationship Id="rId7" Type="http://schemas.openxmlformats.org/officeDocument/2006/relationships/theme" Target="../theme/theme1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3.jpeg"/><Relationship Id="rId4" Type="http://schemas.openxmlformats.org/officeDocument/2006/relationships/image" Target="../media/image12.jpe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538007"/>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001193"/>
      </p:ext>
    </p:extLst>
  </p:cSld>
  <p:clrMap bg1="lt1" tx1="dk1" bg2="lt2" tx2="dk2" accent1="accent1" accent2="accent2" accent3="accent3" accent4="accent4" accent5="accent5" accent6="accent6" hlink="hlink" folHlink="folHlink"/>
  <p:sldLayoutIdLst>
    <p:sldLayoutId id="214748369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9304894"/>
      </p:ext>
    </p:extLst>
  </p:cSld>
  <p:clrMap bg1="lt1" tx1="dk1" bg2="lt2" tx2="dk2" accent1="accent1" accent2="accent2" accent3="accent3" accent4="accent4" accent5="accent5" accent6="accent6" hlink="hlink" folHlink="folHlink"/>
  <p:sldLayoutIdLst>
    <p:sldLayoutId id="214748370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F0F1EE"/>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p:nvSpPr>
        <p:spPr>
          <a:xfrm>
            <a:off x="0" y="-1"/>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7332984"/>
      </p:ext>
    </p:extLst>
  </p:cSld>
  <p:clrMap bg1="lt1" tx1="dk1" bg2="lt2" tx2="dk2" accent1="accent1" accent2="accent2" accent3="accent3" accent4="accent4" accent5="accent5" accent6="accent6" hlink="hlink" folHlink="folHlink"/>
  <p:sldLayoutIdLst>
    <p:sldLayoutId id="214748373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16-3969_Corporate - Powerpoint Template Refresh_BKG.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23264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BKG.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1205_LICex-16.jpg"/>
          <p:cNvPicPr>
            <a:picLocks noChangeAspect="1"/>
          </p:cNvPicPr>
          <p:nvPr/>
        </p:nvPicPr>
        <p:blipFill rotWithShape="1">
          <a:blip r:embed="rId5" cstate="screen">
            <a:alphaModFix/>
            <a:extLst>
              <a:ext uri="{28A0092B-C50C-407E-A947-70E740481C1C}">
                <a14:useLocalDpi xmlns:a14="http://schemas.microsoft.com/office/drawing/2010/main"/>
              </a:ext>
            </a:extLst>
          </a:blip>
          <a:srcRect/>
          <a:stretch/>
        </p:blipFill>
        <p:spPr>
          <a:xfrm>
            <a:off x="5707630" y="0"/>
            <a:ext cx="3436370" cy="6858000"/>
          </a:xfrm>
          <a:prstGeom prst="rect">
            <a:avLst/>
          </a:prstGeom>
        </p:spPr>
      </p:pic>
    </p:spTree>
    <p:extLst>
      <p:ext uri="{BB962C8B-B14F-4D97-AF65-F5344CB8AC3E}">
        <p14:creationId xmlns:p14="http://schemas.microsoft.com/office/powerpoint/2010/main" val="3738582420"/>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26052"/>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TitleScree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7005787"/>
      </p:ext>
    </p:extLst>
  </p:cSld>
  <p:clrMap bg1="lt1" tx1="dk1" bg2="lt2" tx2="dk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692591"/>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03866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TitleScreen_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2974"/>
      </p:ext>
    </p:extLst>
  </p:cSld>
  <p:clrMap bg1="lt1" tx1="dk1" bg2="lt2" tx2="dk2" accent1="accent1" accent2="accent2" accent3="accent3" accent4="accent4" accent5="accent5" accent6="accent6" hlink="hlink" folHlink="folHlink"/>
  <p:sldLayoutIdLst>
    <p:sldLayoutId id="21474837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 name="Group 1"/>
          <p:cNvGrpSpPr>
            <a:grpSpLocks noChangeAspect="1"/>
          </p:cNvGrpSpPr>
          <p:nvPr/>
        </p:nvGrpSpPr>
        <p:grpSpPr>
          <a:xfrm>
            <a:off x="0" y="0"/>
            <a:ext cx="6400800" cy="6858000"/>
            <a:chOff x="0" y="0"/>
            <a:chExt cx="6400800" cy="6858000"/>
          </a:xfrm>
          <a:solidFill>
            <a:srgbClr val="272B38"/>
          </a:solidFill>
        </p:grpSpPr>
        <p:sp>
          <p:nvSpPr>
            <p:cNvPr id="3"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42319037"/>
      </p:ext>
    </p:extLst>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00400" y="0"/>
            <a:ext cx="5943600" cy="6858000"/>
          </a:xfrm>
          <a:prstGeom prst="rect">
            <a:avLst/>
          </a:prstGeom>
        </p:spPr>
      </p:pic>
      <p:grpSp>
        <p:nvGrpSpPr>
          <p:cNvPr id="7" name="Group 6"/>
          <p:cNvGrpSpPr>
            <a:grpSpLocks noChangeAspect="1"/>
          </p:cNvGrpSpPr>
          <p:nvPr/>
        </p:nvGrpSpPr>
        <p:grpSpPr>
          <a:xfrm>
            <a:off x="0" y="0"/>
            <a:ext cx="6400800" cy="6858000"/>
            <a:chOff x="0" y="0"/>
            <a:chExt cx="6400800" cy="6858000"/>
          </a:xfrm>
          <a:solidFill>
            <a:srgbClr val="F0F1EE"/>
          </a:solidFill>
        </p:grpSpPr>
        <p:sp>
          <p:nvSpPr>
            <p:cNvPr id="8" name="Rectangle 7"/>
            <p:cNvSpPr/>
            <p:nvPr/>
          </p:nvSpPr>
          <p:spPr>
            <a:xfrm>
              <a:off x="0" y="0"/>
              <a:ext cx="6400800" cy="6858000"/>
            </a:xfrm>
            <a:custGeom>
              <a:avLst/>
              <a:gdLst>
                <a:gd name="connsiteX0" fmla="*/ 0 w 6400800"/>
                <a:gd name="connsiteY0" fmla="*/ 0 h 6858000"/>
                <a:gd name="connsiteX1" fmla="*/ 6400800 w 6400800"/>
                <a:gd name="connsiteY1" fmla="*/ 0 h 6858000"/>
                <a:gd name="connsiteX2" fmla="*/ 6400800 w 6400800"/>
                <a:gd name="connsiteY2" fmla="*/ 6858000 h 6858000"/>
                <a:gd name="connsiteX3" fmla="*/ 0 w 6400800"/>
                <a:gd name="connsiteY3" fmla="*/ 6858000 h 6858000"/>
                <a:gd name="connsiteX4" fmla="*/ 0 w 6400800"/>
                <a:gd name="connsiteY4" fmla="*/ 0 h 6858000"/>
                <a:gd name="connsiteX0" fmla="*/ 0 w 6400800"/>
                <a:gd name="connsiteY0" fmla="*/ 0 h 7183120"/>
                <a:gd name="connsiteX1" fmla="*/ 6400800 w 6400800"/>
                <a:gd name="connsiteY1" fmla="*/ 0 h 7183120"/>
                <a:gd name="connsiteX2" fmla="*/ 3037840 w 6400800"/>
                <a:gd name="connsiteY2" fmla="*/ 7183120 h 7183120"/>
                <a:gd name="connsiteX3" fmla="*/ 0 w 6400800"/>
                <a:gd name="connsiteY3" fmla="*/ 6858000 h 7183120"/>
                <a:gd name="connsiteX4" fmla="*/ 0 w 6400800"/>
                <a:gd name="connsiteY4" fmla="*/ 0 h 7183120"/>
                <a:gd name="connsiteX0" fmla="*/ 0 w 6400800"/>
                <a:gd name="connsiteY0" fmla="*/ 0 h 6858000"/>
                <a:gd name="connsiteX1" fmla="*/ 6400800 w 6400800"/>
                <a:gd name="connsiteY1" fmla="*/ 0 h 6858000"/>
                <a:gd name="connsiteX2" fmla="*/ 3637280 w 6400800"/>
                <a:gd name="connsiteY2" fmla="*/ 6858000 h 6858000"/>
                <a:gd name="connsiteX3" fmla="*/ 0 w 6400800"/>
                <a:gd name="connsiteY3" fmla="*/ 6858000 h 6858000"/>
                <a:gd name="connsiteX4" fmla="*/ 0 w 6400800"/>
                <a:gd name="connsiteY4" fmla="*/ 0 h 6858000"/>
                <a:gd name="connsiteX0" fmla="*/ 0 w 6400800"/>
                <a:gd name="connsiteY0" fmla="*/ 0 h 6858000"/>
                <a:gd name="connsiteX1" fmla="*/ 6400800 w 6400800"/>
                <a:gd name="connsiteY1" fmla="*/ 0 h 6858000"/>
                <a:gd name="connsiteX2" fmla="*/ 3667163 w 6400800"/>
                <a:gd name="connsiteY2" fmla="*/ 6858000 h 6858000"/>
                <a:gd name="connsiteX3" fmla="*/ 0 w 6400800"/>
                <a:gd name="connsiteY3" fmla="*/ 6858000 h 6858000"/>
                <a:gd name="connsiteX4" fmla="*/ 0 w 6400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858000">
                  <a:moveTo>
                    <a:pt x="0" y="0"/>
                  </a:moveTo>
                  <a:lnTo>
                    <a:pt x="6400800" y="0"/>
                  </a:lnTo>
                  <a:lnTo>
                    <a:pt x="3667163" y="6858000"/>
                  </a:lnTo>
                  <a:lnTo>
                    <a:pt x="0" y="6858000"/>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508000" cy="5080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Rectangle 3"/>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214204"/>
      </p:ext>
    </p:extLst>
  </p:cSld>
  <p:clrMap bg1="lt1" tx1="dk1" bg2="lt2" tx2="dk2" accent1="accent1" accent2="accent2" accent3="accent3" accent4="accent4" accent5="accent5" accent6="accent6" hlink="hlink" folHlink="folHlink"/>
  <p:sldLayoutIdLst>
    <p:sldLayoutId id="21474837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16-3969_Corporate - Powerpoint Template Refresh_Section_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4861563"/>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16-3969_Corporate - Powerpoint Template Refresh_Section_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p:nvSpPr>
        <p:spPr>
          <a:xfrm>
            <a:off x="0" y="0"/>
            <a:ext cx="508000" cy="508000"/>
          </a:xfrm>
          <a:prstGeom prst="rect">
            <a:avLst/>
          </a:prstGeom>
          <a:solidFill>
            <a:srgbClr val="30B6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853141"/>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5095" y="637921"/>
            <a:ext cx="8092495" cy="694222"/>
          </a:xfrm>
        </p:spPr>
        <p:txBody>
          <a:bodyPr/>
          <a:lstStyle/>
          <a:p>
            <a:pPr algn="ctr"/>
            <a:r>
              <a:rPr lang="en-CA" sz="3600" dirty="0"/>
              <a:t>Sound check</a:t>
            </a:r>
            <a:endParaRPr lang="en-US" sz="3600" dirty="0"/>
          </a:p>
        </p:txBody>
      </p:sp>
      <p:sp>
        <p:nvSpPr>
          <p:cNvPr id="3" name="Text Placeholder 2"/>
          <p:cNvSpPr>
            <a:spLocks noGrp="1"/>
          </p:cNvSpPr>
          <p:nvPr>
            <p:ph type="body" sz="quarter" idx="11"/>
          </p:nvPr>
        </p:nvSpPr>
        <p:spPr>
          <a:xfrm>
            <a:off x="152400" y="1235039"/>
            <a:ext cx="8269524" cy="1703610"/>
          </a:xfrm>
        </p:spPr>
        <p:txBody>
          <a:bodyPr/>
          <a:lstStyle/>
          <a:p>
            <a:pPr marL="374650" lvl="1" indent="0">
              <a:spcAft>
                <a:spcPts val="600"/>
              </a:spcAft>
              <a:buNone/>
            </a:pPr>
            <a:r>
              <a:rPr lang="en-CA" dirty="0"/>
              <a:t>1.   Connect your earphones or earbuds to avoid an echo.</a:t>
            </a:r>
            <a:endParaRPr lang="en-CA" sz="1000" dirty="0"/>
          </a:p>
          <a:p>
            <a:pPr marL="457200" lvl="1" indent="0">
              <a:spcAft>
                <a:spcPts val="600"/>
              </a:spcAft>
              <a:buNone/>
            </a:pPr>
            <a:endParaRPr lang="en-CA" sz="1000" dirty="0"/>
          </a:p>
          <a:p>
            <a:pPr marL="457200" lvl="1" indent="0">
              <a:spcAft>
                <a:spcPts val="600"/>
              </a:spcAft>
              <a:buNone/>
            </a:pPr>
            <a:endParaRPr lang="en-US" sz="1000" dirty="0"/>
          </a:p>
          <a:p>
            <a:pPr marL="374650" lvl="1" indent="0">
              <a:spcAft>
                <a:spcPts val="600"/>
              </a:spcAft>
              <a:buNone/>
            </a:pPr>
            <a:r>
              <a:rPr lang="en-US" dirty="0"/>
              <a:t>2.   Set up your camera and microphone:</a:t>
            </a:r>
          </a:p>
          <a:p>
            <a:pPr marL="374650" lvl="1" indent="0">
              <a:spcAft>
                <a:spcPts val="600"/>
              </a:spcAft>
              <a:buNone/>
            </a:pPr>
            <a:endParaRPr lang="en-US" dirty="0"/>
          </a:p>
          <a:p>
            <a:pPr lvl="1">
              <a:spcAft>
                <a:spcPts val="600"/>
              </a:spcAft>
            </a:pPr>
            <a:endParaRPr lang="en-US" dirty="0"/>
          </a:p>
          <a:p>
            <a:pPr marL="374650" lvl="1" indent="0">
              <a:spcAft>
                <a:spcPts val="600"/>
              </a:spcAft>
              <a:buNone/>
            </a:pPr>
            <a:r>
              <a:rPr lang="en-US" dirty="0"/>
              <a:t>3.  Try turning on your camera and microphone to say “hello”!</a:t>
            </a:r>
          </a:p>
          <a:p>
            <a:pPr marL="374650" lvl="1" indent="0">
              <a:spcAft>
                <a:spcPts val="600"/>
              </a:spcAft>
              <a:buNone/>
            </a:pPr>
            <a:endParaRPr lang="en-US" dirty="0"/>
          </a:p>
          <a:p>
            <a:pPr marL="374650" lvl="1" indent="0">
              <a:spcAft>
                <a:spcPts val="600"/>
              </a:spcAft>
              <a:buNone/>
            </a:pPr>
            <a:r>
              <a:rPr lang="en-US" dirty="0"/>
              <a:t>4.  Say hello in the chat area</a:t>
            </a:r>
          </a:p>
          <a:p>
            <a:pPr lvl="2"/>
            <a:endParaRPr lang="en-US" dirty="0"/>
          </a:p>
        </p:txBody>
      </p:sp>
      <p:grpSp>
        <p:nvGrpSpPr>
          <p:cNvPr id="11" name="Group 10">
            <a:extLst>
              <a:ext uri="{FF2B5EF4-FFF2-40B4-BE49-F238E27FC236}">
                <a16:creationId xmlns:a16="http://schemas.microsoft.com/office/drawing/2014/main" id="{96986702-5B5E-496D-89FE-E588DF173464}"/>
              </a:ext>
            </a:extLst>
          </p:cNvPr>
          <p:cNvGrpSpPr/>
          <p:nvPr/>
        </p:nvGrpSpPr>
        <p:grpSpPr>
          <a:xfrm>
            <a:off x="1098769" y="3425985"/>
            <a:ext cx="4465581" cy="685800"/>
            <a:chOff x="1066800" y="3785298"/>
            <a:chExt cx="5852401" cy="931462"/>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47409" y="3860657"/>
              <a:ext cx="961843" cy="833808"/>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33126" y="3785298"/>
              <a:ext cx="2886075" cy="920893"/>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a:off x="3509252" y="4245745"/>
              <a:ext cx="36195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pic>
          <p:nvPicPr>
            <p:cNvPr id="8" name="Picture 7"/>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10870" b="90580" l="11921" r="99338"/>
                      </a14:imgEffect>
                      <a14:imgEffect>
                        <a14:sharpenSoften amount="-50000"/>
                      </a14:imgEffect>
                      <a14:imgEffect>
                        <a14:saturation sat="400000"/>
                      </a14:imgEffect>
                    </a14:imgLayer>
                  </a14:imgProps>
                </a:ext>
                <a:ext uri="{28A0092B-C50C-407E-A947-70E740481C1C}">
                  <a14:useLocalDpi xmlns:a14="http://schemas.microsoft.com/office/drawing/2010/main"/>
                </a:ext>
              </a:extLst>
            </a:blip>
            <a:srcRect l="9244" t="8991" b="4922"/>
            <a:stretch/>
          </p:blipFill>
          <p:spPr>
            <a:xfrm>
              <a:off x="1066800" y="3882953"/>
              <a:ext cx="961843" cy="833807"/>
            </a:xfrm>
            <a:prstGeom prst="rect">
              <a:avLst/>
            </a:prstGeom>
            <a:noFill/>
            <a:ln>
              <a:noFill/>
            </a:ln>
          </p:spPr>
        </p:pic>
        <p:cxnSp>
          <p:nvCxnSpPr>
            <p:cNvPr id="10" name="Straight Arrow Connector 9"/>
            <p:cNvCxnSpPr/>
            <p:nvPr/>
          </p:nvCxnSpPr>
          <p:spPr>
            <a:xfrm>
              <a:off x="2175752" y="4257675"/>
              <a:ext cx="36195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nvGrpSpPr>
          <p:cNvPr id="15" name="Group 14">
            <a:extLst>
              <a:ext uri="{FF2B5EF4-FFF2-40B4-BE49-F238E27FC236}">
                <a16:creationId xmlns:a16="http://schemas.microsoft.com/office/drawing/2014/main" id="{0454BB34-0330-4D89-ABF4-6686ECFC198F}"/>
              </a:ext>
            </a:extLst>
          </p:cNvPr>
          <p:cNvGrpSpPr/>
          <p:nvPr/>
        </p:nvGrpSpPr>
        <p:grpSpPr>
          <a:xfrm>
            <a:off x="4887928" y="6051160"/>
            <a:ext cx="1282411" cy="647649"/>
            <a:chOff x="3758323" y="5715000"/>
            <a:chExt cx="1282411" cy="647649"/>
          </a:xfrm>
        </p:grpSpPr>
        <p:pic>
          <p:nvPicPr>
            <p:cNvPr id="12" name="Picture 11">
              <a:extLst>
                <a:ext uri="{FF2B5EF4-FFF2-40B4-BE49-F238E27FC236}">
                  <a16:creationId xmlns:a16="http://schemas.microsoft.com/office/drawing/2014/main" id="{85FC4B4D-41FC-44A3-96B6-FE20DBC7BA7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63514" y="5715000"/>
              <a:ext cx="777220" cy="647649"/>
            </a:xfrm>
            <a:prstGeom prst="rect">
              <a:avLst/>
            </a:prstGeom>
          </p:spPr>
        </p:pic>
        <p:cxnSp>
          <p:nvCxnSpPr>
            <p:cNvPr id="13" name="Straight Arrow Connector 12">
              <a:extLst>
                <a:ext uri="{FF2B5EF4-FFF2-40B4-BE49-F238E27FC236}">
                  <a16:creationId xmlns:a16="http://schemas.microsoft.com/office/drawing/2014/main" id="{027466B1-25DA-433C-8888-8CB67B5AB3EB}"/>
                </a:ext>
              </a:extLst>
            </p:cNvPr>
            <p:cNvCxnSpPr/>
            <p:nvPr/>
          </p:nvCxnSpPr>
          <p:spPr>
            <a:xfrm>
              <a:off x="3758323" y="6038825"/>
              <a:ext cx="361950" cy="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grpSp>
      <p:grpSp>
        <p:nvGrpSpPr>
          <p:cNvPr id="4" name="Group 3">
            <a:extLst>
              <a:ext uri="{FF2B5EF4-FFF2-40B4-BE49-F238E27FC236}">
                <a16:creationId xmlns:a16="http://schemas.microsoft.com/office/drawing/2014/main" id="{C0D3BF31-4E80-4706-ABCC-B854810F6BC8}"/>
              </a:ext>
            </a:extLst>
          </p:cNvPr>
          <p:cNvGrpSpPr/>
          <p:nvPr/>
        </p:nvGrpSpPr>
        <p:grpSpPr>
          <a:xfrm>
            <a:off x="2114456" y="1781620"/>
            <a:ext cx="1875192" cy="858969"/>
            <a:chOff x="2133600" y="2262680"/>
            <a:chExt cx="1875192" cy="858969"/>
          </a:xfrm>
        </p:grpSpPr>
        <p:pic>
          <p:nvPicPr>
            <p:cNvPr id="1030" name="Picture 6" descr="Headset, Head-Set, Headphones, Audio, Music, Listening">
              <a:extLst>
                <a:ext uri="{FF2B5EF4-FFF2-40B4-BE49-F238E27FC236}">
                  <a16:creationId xmlns:a16="http://schemas.microsoft.com/office/drawing/2014/main" id="{0EB67DAB-9BED-4C02-A75D-0CC4C269A169}"/>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133600" y="2262680"/>
              <a:ext cx="660929" cy="8589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phones, Music, Earphones, Player, Multimedia, Plugs">
              <a:extLst>
                <a:ext uri="{FF2B5EF4-FFF2-40B4-BE49-F238E27FC236}">
                  <a16:creationId xmlns:a16="http://schemas.microsoft.com/office/drawing/2014/main" id="{DE6993DF-97CF-4FFC-B7C0-9B3BF828D957}"/>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4735455">
              <a:off x="3394154" y="2370814"/>
              <a:ext cx="696417" cy="532859"/>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a:extLst>
              <a:ext uri="{FF2B5EF4-FFF2-40B4-BE49-F238E27FC236}">
                <a16:creationId xmlns:a16="http://schemas.microsoft.com/office/drawing/2014/main" id="{92CEEE58-9082-4BFE-B9DE-25DE0AF0B830}"/>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t="32637" b="1"/>
          <a:stretch/>
        </p:blipFill>
        <p:spPr>
          <a:xfrm>
            <a:off x="3009973" y="5232742"/>
            <a:ext cx="2554377" cy="563846"/>
          </a:xfrm>
          <a:prstGeom prst="rect">
            <a:avLst/>
          </a:prstGeom>
        </p:spPr>
      </p:pic>
      <p:sp>
        <p:nvSpPr>
          <p:cNvPr id="17" name="Oval 16">
            <a:extLst>
              <a:ext uri="{FF2B5EF4-FFF2-40B4-BE49-F238E27FC236}">
                <a16:creationId xmlns:a16="http://schemas.microsoft.com/office/drawing/2014/main" id="{FD1C01F3-AA8E-43FC-A558-5BCBC0E2D40A}"/>
              </a:ext>
            </a:extLst>
          </p:cNvPr>
          <p:cNvSpPr/>
          <p:nvPr/>
        </p:nvSpPr>
        <p:spPr>
          <a:xfrm>
            <a:off x="3694881" y="5171765"/>
            <a:ext cx="1270877" cy="685800"/>
          </a:xfrm>
          <a:prstGeom prst="ellipse">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1923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46B33F7-2AEB-44E6-B7E0-083D5D76EDDE}"/>
              </a:ext>
            </a:extLst>
          </p:cNvPr>
          <p:cNvSpPr>
            <a:spLocks noGrp="1"/>
          </p:cNvSpPr>
          <p:nvPr>
            <p:ph type="body" sz="quarter" idx="11"/>
          </p:nvPr>
        </p:nvSpPr>
        <p:spPr/>
        <p:txBody>
          <a:bodyPr/>
          <a:lstStyle/>
          <a:p>
            <a:r>
              <a:rPr lang="en-US" dirty="0"/>
              <a:t>FLO roles</a:t>
            </a:r>
          </a:p>
        </p:txBody>
      </p:sp>
      <p:sp>
        <p:nvSpPr>
          <p:cNvPr id="4" name="Text Placeholder 3">
            <a:extLst>
              <a:ext uri="{FF2B5EF4-FFF2-40B4-BE49-F238E27FC236}">
                <a16:creationId xmlns:a16="http://schemas.microsoft.com/office/drawing/2014/main" id="{D5CAF0A5-0324-45D4-86E0-7AB677C0D2FC}"/>
              </a:ext>
            </a:extLst>
          </p:cNvPr>
          <p:cNvSpPr>
            <a:spLocks noGrp="1"/>
          </p:cNvSpPr>
          <p:nvPr>
            <p:ph type="body" sz="quarter" idx="12"/>
          </p:nvPr>
        </p:nvSpPr>
        <p:spPr/>
        <p:txBody>
          <a:bodyPr/>
          <a:lstStyle/>
          <a:p>
            <a:pPr marL="457200" indent="-457200">
              <a:buFont typeface="Arial" panose="020B0604020202020204" pitchFamily="34" charset="0"/>
              <a:buChar char="•"/>
            </a:pPr>
            <a:r>
              <a:rPr lang="en-US" dirty="0"/>
              <a:t>FLO Facilitators</a:t>
            </a:r>
          </a:p>
          <a:p>
            <a:pPr marL="457200" indent="-457200">
              <a:buFont typeface="Arial" panose="020B0604020202020204" pitchFamily="34" charset="0"/>
              <a:buChar char="•"/>
            </a:pPr>
            <a:r>
              <a:rPr lang="en-US" dirty="0"/>
              <a:t>Participants</a:t>
            </a:r>
          </a:p>
          <a:p>
            <a:pPr marL="457200" indent="-457200">
              <a:buFont typeface="Arial" panose="020B0604020202020204" pitchFamily="34" charset="0"/>
              <a:buChar char="•"/>
            </a:pPr>
            <a:r>
              <a:rPr lang="en-US" dirty="0"/>
              <a:t>Peer facilitators</a:t>
            </a:r>
          </a:p>
        </p:txBody>
      </p:sp>
      <p:pic>
        <p:nvPicPr>
          <p:cNvPr id="5" name="Picture 4">
            <a:extLst>
              <a:ext uri="{FF2B5EF4-FFF2-40B4-BE49-F238E27FC236}">
                <a16:creationId xmlns:a16="http://schemas.microsoft.com/office/drawing/2014/main" id="{DF210AC9-35E3-43E7-B8DA-A8B3940142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25900" y="1643062"/>
            <a:ext cx="4476750" cy="3571875"/>
          </a:xfrm>
          <a:prstGeom prst="rect">
            <a:avLst/>
          </a:prstGeom>
        </p:spPr>
      </p:pic>
    </p:spTree>
    <p:extLst>
      <p:ext uri="{BB962C8B-B14F-4D97-AF65-F5344CB8AC3E}">
        <p14:creationId xmlns:p14="http://schemas.microsoft.com/office/powerpoint/2010/main" val="370505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C95738-C58C-45CF-9999-734DBBB0C795}"/>
              </a:ext>
            </a:extLst>
          </p:cNvPr>
          <p:cNvSpPr>
            <a:spLocks noGrp="1"/>
          </p:cNvSpPr>
          <p:nvPr>
            <p:ph type="body" sz="quarter" idx="11"/>
          </p:nvPr>
        </p:nvSpPr>
        <p:spPr>
          <a:xfrm>
            <a:off x="410159" y="1052242"/>
            <a:ext cx="5273309" cy="414338"/>
          </a:xfrm>
        </p:spPr>
        <p:txBody>
          <a:bodyPr/>
          <a:lstStyle/>
          <a:p>
            <a:r>
              <a:rPr lang="en-US" dirty="0"/>
              <a:t>Peer facilitation overview</a:t>
            </a:r>
          </a:p>
        </p:txBody>
      </p:sp>
      <p:sp>
        <p:nvSpPr>
          <p:cNvPr id="4" name="Text Placeholder 3">
            <a:extLst>
              <a:ext uri="{FF2B5EF4-FFF2-40B4-BE49-F238E27FC236}">
                <a16:creationId xmlns:a16="http://schemas.microsoft.com/office/drawing/2014/main" id="{1BC01A23-5371-4D8E-87A4-0295878F0BC8}"/>
              </a:ext>
            </a:extLst>
          </p:cNvPr>
          <p:cNvSpPr>
            <a:spLocks noGrp="1"/>
          </p:cNvSpPr>
          <p:nvPr>
            <p:ph type="body" sz="quarter" idx="12"/>
          </p:nvPr>
        </p:nvSpPr>
        <p:spPr>
          <a:xfrm>
            <a:off x="586413" y="1735661"/>
            <a:ext cx="7911201" cy="2377168"/>
          </a:xfrm>
        </p:spPr>
        <p:txBody>
          <a:bodyPr/>
          <a:lstStyle/>
          <a:p>
            <a:pPr marL="457200" indent="-457200">
              <a:buFont typeface="Arial" panose="020B0604020202020204" pitchFamily="34" charset="0"/>
              <a:buChar char="•"/>
            </a:pPr>
            <a:r>
              <a:rPr lang="en-US" dirty="0"/>
              <a:t>Co-facilitate </a:t>
            </a:r>
            <a:r>
              <a:rPr lang="en-US" u="sng" dirty="0"/>
              <a:t>pre-designed</a:t>
            </a:r>
            <a:r>
              <a:rPr lang="en-US" dirty="0"/>
              <a:t> learning activities</a:t>
            </a:r>
          </a:p>
          <a:p>
            <a:pPr marL="457200" indent="-457200">
              <a:buFont typeface="Arial" panose="020B0604020202020204" pitchFamily="34" charset="0"/>
              <a:buChar char="•"/>
            </a:pPr>
            <a:r>
              <a:rPr lang="en-US" dirty="0"/>
              <a:t>Monday – Thursday</a:t>
            </a:r>
          </a:p>
          <a:p>
            <a:pPr marL="457200" indent="-457200">
              <a:buFont typeface="Arial" panose="020B0604020202020204" pitchFamily="34" charset="0"/>
              <a:buChar char="•"/>
            </a:pPr>
            <a:r>
              <a:rPr lang="en-US" dirty="0"/>
              <a:t>Weeks 2, 3, 4, or 5</a:t>
            </a:r>
          </a:p>
          <a:p>
            <a:pPr marL="457200" indent="-457200">
              <a:buFont typeface="Arial" panose="020B0604020202020204" pitchFamily="34" charset="0"/>
              <a:buChar char="•"/>
            </a:pPr>
            <a:r>
              <a:rPr lang="en-US" dirty="0"/>
              <a:t>Teams of 3-5</a:t>
            </a:r>
          </a:p>
          <a:p>
            <a:pPr marL="457200" indent="-457200">
              <a:buFont typeface="Arial" panose="020B0604020202020204" pitchFamily="34" charset="0"/>
              <a:buChar char="•"/>
            </a:pPr>
            <a:r>
              <a:rPr lang="en-US" dirty="0"/>
              <a:t>Sign-up in Moodle by Tuesday evening</a:t>
            </a:r>
          </a:p>
          <a:p>
            <a:endParaRPr lang="en-US" dirty="0"/>
          </a:p>
        </p:txBody>
      </p:sp>
      <p:pic>
        <p:nvPicPr>
          <p:cNvPr id="5" name="Picture 4">
            <a:extLst>
              <a:ext uri="{FF2B5EF4-FFF2-40B4-BE49-F238E27FC236}">
                <a16:creationId xmlns:a16="http://schemas.microsoft.com/office/drawing/2014/main" id="{63C644F1-35A8-425E-BF4A-657210A924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1303" y="4236653"/>
            <a:ext cx="3612263" cy="2065283"/>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0F3E7D92-CE19-4A3A-9103-1A47DBBDE301}"/>
              </a:ext>
            </a:extLst>
          </p:cNvPr>
          <p:cNvSpPr/>
          <p:nvPr/>
        </p:nvSpPr>
        <p:spPr>
          <a:xfrm>
            <a:off x="1285875" y="4757738"/>
            <a:ext cx="2590800" cy="4095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237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F1FC62-9B69-4506-A7F4-2BF40E8790A6}"/>
              </a:ext>
            </a:extLst>
          </p:cNvPr>
          <p:cNvSpPr>
            <a:spLocks noGrp="1"/>
          </p:cNvSpPr>
          <p:nvPr>
            <p:ph type="body" sz="quarter" idx="10"/>
          </p:nvPr>
        </p:nvSpPr>
        <p:spPr>
          <a:xfrm>
            <a:off x="641350" y="1277846"/>
            <a:ext cx="2470150" cy="330200"/>
          </a:xfrm>
        </p:spPr>
        <p:txBody>
          <a:bodyPr/>
          <a:lstStyle/>
          <a:p>
            <a:r>
              <a:rPr lang="en-US" dirty="0"/>
              <a:t>Weeks 2, 3, 4, &amp; 5</a:t>
            </a:r>
          </a:p>
        </p:txBody>
      </p:sp>
      <p:sp>
        <p:nvSpPr>
          <p:cNvPr id="3" name="Text Placeholder 2">
            <a:extLst>
              <a:ext uri="{FF2B5EF4-FFF2-40B4-BE49-F238E27FC236}">
                <a16:creationId xmlns:a16="http://schemas.microsoft.com/office/drawing/2014/main" id="{35A46CBF-DCB0-4548-A485-5BD2F0D2C3FC}"/>
              </a:ext>
            </a:extLst>
          </p:cNvPr>
          <p:cNvSpPr>
            <a:spLocks noGrp="1"/>
          </p:cNvSpPr>
          <p:nvPr>
            <p:ph type="body" sz="quarter" idx="11"/>
          </p:nvPr>
        </p:nvSpPr>
        <p:spPr>
          <a:xfrm>
            <a:off x="410159" y="771584"/>
            <a:ext cx="6337481" cy="414338"/>
          </a:xfrm>
        </p:spPr>
        <p:txBody>
          <a:bodyPr/>
          <a:lstStyle/>
          <a:p>
            <a:r>
              <a:rPr lang="en-US" dirty="0"/>
              <a:t>Learning-Reflection cycle</a:t>
            </a:r>
          </a:p>
        </p:txBody>
      </p:sp>
      <p:sp>
        <p:nvSpPr>
          <p:cNvPr id="4" name="Text Placeholder 3">
            <a:extLst>
              <a:ext uri="{FF2B5EF4-FFF2-40B4-BE49-F238E27FC236}">
                <a16:creationId xmlns:a16="http://schemas.microsoft.com/office/drawing/2014/main" id="{CEB26FCD-A4D9-4F3A-A4D9-A995069D5CAB}"/>
              </a:ext>
            </a:extLst>
          </p:cNvPr>
          <p:cNvSpPr>
            <a:spLocks noGrp="1"/>
          </p:cNvSpPr>
          <p:nvPr>
            <p:ph type="body" sz="quarter" idx="12"/>
          </p:nvPr>
        </p:nvSpPr>
        <p:spPr>
          <a:xfrm>
            <a:off x="641350" y="1744581"/>
            <a:ext cx="7879912" cy="1703610"/>
          </a:xfrm>
        </p:spPr>
        <p:txBody>
          <a:bodyPr/>
          <a:lstStyle/>
          <a:p>
            <a:r>
              <a:rPr lang="en-US" sz="2400" u="sng" dirty="0"/>
              <a:t>Monday – Thursday: Peer facilitation of learning activities</a:t>
            </a:r>
          </a:p>
          <a:p>
            <a:pPr marL="457200" indent="-457200">
              <a:buFont typeface="Arial" panose="020B0604020202020204" pitchFamily="34" charset="0"/>
              <a:buChar char="•"/>
            </a:pPr>
            <a:r>
              <a:rPr lang="en-US" sz="2400" dirty="0"/>
              <a:t>Explore resources (readings, videos, etc.)</a:t>
            </a:r>
          </a:p>
          <a:p>
            <a:pPr marL="457200" indent="-457200">
              <a:buFont typeface="Arial" panose="020B0604020202020204" pitchFamily="34" charset="0"/>
              <a:buChar char="•"/>
            </a:pPr>
            <a:r>
              <a:rPr lang="en-US" sz="2400" dirty="0"/>
              <a:t>Discuss, collaborate, debate, share, etc. </a:t>
            </a:r>
          </a:p>
          <a:p>
            <a:pPr marL="457200" indent="-457200">
              <a:buFont typeface="Arial" panose="020B0604020202020204" pitchFamily="34" charset="0"/>
              <a:buChar char="•"/>
            </a:pPr>
            <a:r>
              <a:rPr lang="en-US" sz="2400" dirty="0"/>
              <a:t>Add to learning journals</a:t>
            </a:r>
          </a:p>
          <a:p>
            <a:pPr marL="457200" indent="-457200">
              <a:buFont typeface="Arial" panose="020B0604020202020204" pitchFamily="34" charset="0"/>
              <a:buChar char="•"/>
            </a:pPr>
            <a:r>
              <a:rPr lang="en-US" sz="2400" dirty="0"/>
              <a:t>*activities vary week-to-week*</a:t>
            </a:r>
          </a:p>
          <a:p>
            <a:endParaRPr lang="en-US" dirty="0"/>
          </a:p>
          <a:p>
            <a:r>
              <a:rPr lang="en-US" sz="2400" u="sng" dirty="0"/>
              <a:t>Friday – Sunday: Feedback &amp; reflection on peer facilitation</a:t>
            </a:r>
          </a:p>
          <a:p>
            <a:pPr marL="342900" indent="-342900">
              <a:buFont typeface="Arial" panose="020B0604020202020204" pitchFamily="34" charset="0"/>
              <a:buChar char="•"/>
            </a:pPr>
            <a:r>
              <a:rPr lang="en-US" sz="2400" dirty="0"/>
              <a:t>Facilitation strategies (quick poll)</a:t>
            </a:r>
          </a:p>
          <a:p>
            <a:pPr marL="342900" indent="-342900">
              <a:buFont typeface="Arial" panose="020B0604020202020204" pitchFamily="34" charset="0"/>
              <a:buChar char="•"/>
            </a:pPr>
            <a:r>
              <a:rPr lang="en-US" sz="2400" dirty="0"/>
              <a:t>Feedback for peers (Padlet)</a:t>
            </a:r>
          </a:p>
          <a:p>
            <a:pPr marL="342900" indent="-342900">
              <a:buFont typeface="Arial" panose="020B0604020202020204" pitchFamily="34" charset="0"/>
              <a:buChar char="•"/>
            </a:pPr>
            <a:r>
              <a:rPr lang="en-US" sz="2400" dirty="0"/>
              <a:t>*follows the same format week-to-week*</a:t>
            </a:r>
          </a:p>
        </p:txBody>
      </p:sp>
    </p:spTree>
    <p:extLst>
      <p:ext uri="{BB962C8B-B14F-4D97-AF65-F5344CB8AC3E}">
        <p14:creationId xmlns:p14="http://schemas.microsoft.com/office/powerpoint/2010/main" val="31421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808BC6-8DC6-4585-9C06-FC7EE717A815}"/>
              </a:ext>
            </a:extLst>
          </p:cNvPr>
          <p:cNvSpPr>
            <a:spLocks noGrp="1"/>
          </p:cNvSpPr>
          <p:nvPr>
            <p:ph type="body" sz="quarter" idx="10"/>
          </p:nvPr>
        </p:nvSpPr>
        <p:spPr>
          <a:xfrm>
            <a:off x="641350" y="1979325"/>
            <a:ext cx="5901340" cy="330200"/>
          </a:xfrm>
        </p:spPr>
        <p:txBody>
          <a:bodyPr/>
          <a:lstStyle/>
          <a:p>
            <a:r>
              <a:rPr lang="en-US" dirty="0"/>
              <a:t>Your online teaching philosophy statement</a:t>
            </a:r>
          </a:p>
        </p:txBody>
      </p:sp>
      <p:sp>
        <p:nvSpPr>
          <p:cNvPr id="3" name="Text Placeholder 2">
            <a:extLst>
              <a:ext uri="{FF2B5EF4-FFF2-40B4-BE49-F238E27FC236}">
                <a16:creationId xmlns:a16="http://schemas.microsoft.com/office/drawing/2014/main" id="{CED9AD33-5914-4CB6-A7D5-861DA83C2403}"/>
              </a:ext>
            </a:extLst>
          </p:cNvPr>
          <p:cNvSpPr>
            <a:spLocks noGrp="1"/>
          </p:cNvSpPr>
          <p:nvPr>
            <p:ph type="body" sz="quarter" idx="11"/>
          </p:nvPr>
        </p:nvSpPr>
        <p:spPr/>
        <p:txBody>
          <a:bodyPr/>
          <a:lstStyle/>
          <a:p>
            <a:r>
              <a:rPr lang="en-US" dirty="0"/>
              <a:t>Capstone project</a:t>
            </a:r>
          </a:p>
        </p:txBody>
      </p:sp>
      <p:sp>
        <p:nvSpPr>
          <p:cNvPr id="4" name="Text Placeholder 3">
            <a:extLst>
              <a:ext uri="{FF2B5EF4-FFF2-40B4-BE49-F238E27FC236}">
                <a16:creationId xmlns:a16="http://schemas.microsoft.com/office/drawing/2014/main" id="{6A1BDB30-35EA-4C7D-BA1B-EA1217F42677}"/>
              </a:ext>
            </a:extLst>
          </p:cNvPr>
          <p:cNvSpPr>
            <a:spLocks noGrp="1"/>
          </p:cNvSpPr>
          <p:nvPr>
            <p:ph type="body" sz="quarter" idx="12"/>
          </p:nvPr>
        </p:nvSpPr>
        <p:spPr/>
        <p:txBody>
          <a:bodyPr/>
          <a:lstStyle/>
          <a:p>
            <a:pPr marL="342900" indent="-342900">
              <a:buFont typeface="Arial" panose="020B0604020202020204" pitchFamily="34" charset="0"/>
              <a:buChar char="•"/>
            </a:pPr>
            <a:r>
              <a:rPr lang="en-US" sz="2000" dirty="0"/>
              <a:t>“A written description of your values, goals, and beliefs regarding both teaching and learning” (Centre for Teaching and Learning, Western University Canada)</a:t>
            </a:r>
          </a:p>
          <a:p>
            <a:pPr marL="342900" indent="-342900">
              <a:buFont typeface="Arial" panose="020B0604020202020204" pitchFamily="34" charset="0"/>
              <a:buChar char="•"/>
            </a:pPr>
            <a:r>
              <a:rPr lang="en-US" sz="2000" dirty="0"/>
              <a:t>400-500 words</a:t>
            </a:r>
          </a:p>
          <a:p>
            <a:pPr marL="342900" indent="-342900">
              <a:buFont typeface="Arial" panose="020B0604020202020204" pitchFamily="34" charset="0"/>
              <a:buChar char="•"/>
            </a:pPr>
            <a:r>
              <a:rPr lang="en-US" sz="2000" dirty="0"/>
              <a:t>Due in week 5</a:t>
            </a:r>
          </a:p>
        </p:txBody>
      </p:sp>
      <p:pic>
        <p:nvPicPr>
          <p:cNvPr id="6" name="Picture 5">
            <a:extLst>
              <a:ext uri="{FF2B5EF4-FFF2-40B4-BE49-F238E27FC236}">
                <a16:creationId xmlns:a16="http://schemas.microsoft.com/office/drawing/2014/main" id="{E10790B8-8978-42A2-9B2E-25EAD35617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6463" y="3429000"/>
            <a:ext cx="3034862" cy="2023241"/>
          </a:xfrm>
          <a:prstGeom prst="rect">
            <a:avLst/>
          </a:prstGeom>
        </p:spPr>
      </p:pic>
    </p:spTree>
    <p:extLst>
      <p:ext uri="{BB962C8B-B14F-4D97-AF65-F5344CB8AC3E}">
        <p14:creationId xmlns:p14="http://schemas.microsoft.com/office/powerpoint/2010/main" val="1015382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7B2BCB-C9A8-4603-88E4-E1CCB1915B09}"/>
              </a:ext>
            </a:extLst>
          </p:cNvPr>
          <p:cNvSpPr>
            <a:spLocks noGrp="1"/>
          </p:cNvSpPr>
          <p:nvPr>
            <p:ph type="body" sz="quarter" idx="11"/>
          </p:nvPr>
        </p:nvSpPr>
        <p:spPr>
          <a:xfrm>
            <a:off x="827947" y="1268198"/>
            <a:ext cx="3870366" cy="414338"/>
          </a:xfrm>
        </p:spPr>
        <p:txBody>
          <a:bodyPr/>
          <a:lstStyle/>
          <a:p>
            <a:r>
              <a:rPr lang="en-US" dirty="0"/>
              <a:t>Q&amp;A</a:t>
            </a:r>
          </a:p>
        </p:txBody>
      </p:sp>
      <p:sp>
        <p:nvSpPr>
          <p:cNvPr id="4" name="Text Placeholder 3">
            <a:extLst>
              <a:ext uri="{FF2B5EF4-FFF2-40B4-BE49-F238E27FC236}">
                <a16:creationId xmlns:a16="http://schemas.microsoft.com/office/drawing/2014/main" id="{9FC68E27-BFCA-41FD-A4AC-895163901BC2}"/>
              </a:ext>
            </a:extLst>
          </p:cNvPr>
          <p:cNvSpPr>
            <a:spLocks noGrp="1"/>
          </p:cNvSpPr>
          <p:nvPr>
            <p:ph type="body" sz="quarter" idx="12"/>
          </p:nvPr>
        </p:nvSpPr>
        <p:spPr>
          <a:xfrm>
            <a:off x="641350" y="1863756"/>
            <a:ext cx="7388225" cy="1703610"/>
          </a:xfrm>
        </p:spPr>
        <p:txBody>
          <a:bodyPr/>
          <a:lstStyle/>
          <a:p>
            <a:pPr marL="457200" indent="-457200">
              <a:buFont typeface="Arial" panose="020B0604020202020204" pitchFamily="34" charset="0"/>
              <a:buChar char="•"/>
            </a:pPr>
            <a:r>
              <a:rPr lang="en-US" dirty="0"/>
              <a:t>What questions do you still have?</a:t>
            </a:r>
          </a:p>
          <a:p>
            <a:pPr marL="457200" indent="-457200">
              <a:buFont typeface="Arial" panose="020B0604020202020204" pitchFamily="34" charset="0"/>
              <a:buChar char="•"/>
            </a:pPr>
            <a:r>
              <a:rPr lang="en-US" dirty="0"/>
              <a:t>Where are you feeling uncertain right now?</a:t>
            </a:r>
          </a:p>
          <a:p>
            <a:pPr marL="457200" indent="-457200">
              <a:buFont typeface="Arial" panose="020B0604020202020204" pitchFamily="34" charset="0"/>
              <a:buChar char="•"/>
            </a:pPr>
            <a:r>
              <a:rPr lang="en-US" dirty="0"/>
              <a:t>What do you need to know to get started?</a:t>
            </a:r>
          </a:p>
        </p:txBody>
      </p:sp>
      <p:pic>
        <p:nvPicPr>
          <p:cNvPr id="5" name="Picture 4">
            <a:extLst>
              <a:ext uri="{FF2B5EF4-FFF2-40B4-BE49-F238E27FC236}">
                <a16:creationId xmlns:a16="http://schemas.microsoft.com/office/drawing/2014/main" id="{41246A62-8B38-40B4-A075-46A4212330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08944" y="3990974"/>
            <a:ext cx="4124112" cy="2009775"/>
          </a:xfrm>
          <a:prstGeom prst="rect">
            <a:avLst/>
          </a:prstGeom>
        </p:spPr>
      </p:pic>
    </p:spTree>
    <p:extLst>
      <p:ext uri="{BB962C8B-B14F-4D97-AF65-F5344CB8AC3E}">
        <p14:creationId xmlns:p14="http://schemas.microsoft.com/office/powerpoint/2010/main" val="478137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09FAF8-EA59-43B7-BA4A-E12EC9EB22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559" y="1093650"/>
            <a:ext cx="3005800" cy="2003866"/>
          </a:xfrm>
          <a:prstGeom prst="rect">
            <a:avLst/>
          </a:prstGeom>
        </p:spPr>
      </p:pic>
      <p:pic>
        <p:nvPicPr>
          <p:cNvPr id="8" name="Picture 7">
            <a:extLst>
              <a:ext uri="{FF2B5EF4-FFF2-40B4-BE49-F238E27FC236}">
                <a16:creationId xmlns:a16="http://schemas.microsoft.com/office/drawing/2014/main" id="{B3A327C6-A487-4196-8F34-E266FB6BC42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4624" y="1093650"/>
            <a:ext cx="3040735" cy="2026365"/>
          </a:xfrm>
          <a:prstGeom prst="rect">
            <a:avLst/>
          </a:prstGeom>
        </p:spPr>
      </p:pic>
      <p:pic>
        <p:nvPicPr>
          <p:cNvPr id="5122" name="Picture 2" descr="Meditate, Meditation, Peaceful, Silhouettes, Sunset">
            <a:extLst>
              <a:ext uri="{FF2B5EF4-FFF2-40B4-BE49-F238E27FC236}">
                <a16:creationId xmlns:a16="http://schemas.microsoft.com/office/drawing/2014/main" id="{122161D5-331A-473D-8046-3F33FCB5681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47573" y="3469916"/>
            <a:ext cx="3005799" cy="20038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port, Biceps, Body, Young, Hair, Sports, Lake, Strong">
            <a:extLst>
              <a:ext uri="{FF2B5EF4-FFF2-40B4-BE49-F238E27FC236}">
                <a16:creationId xmlns:a16="http://schemas.microsoft.com/office/drawing/2014/main" id="{6594A99B-66CC-4B3A-84FD-E11A8B4A83E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3467457" y="1093650"/>
            <a:ext cx="1965436" cy="20038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4B36E58-6156-40CF-AC20-C76C76541D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2559" y="3469916"/>
            <a:ext cx="3006975" cy="2003867"/>
          </a:xfrm>
          <a:prstGeom prst="rect">
            <a:avLst/>
          </a:prstGeom>
        </p:spPr>
      </p:pic>
      <p:pic>
        <p:nvPicPr>
          <p:cNvPr id="5126" name="Picture 6" descr="Skiers, Tired, Concerns, Ski, Snow, Exhausted, Human">
            <a:extLst>
              <a:ext uri="{FF2B5EF4-FFF2-40B4-BE49-F238E27FC236}">
                <a16:creationId xmlns:a16="http://schemas.microsoft.com/office/drawing/2014/main" id="{38F5C69A-09F7-476C-AEAF-B8CB484B710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3496541" y="3333749"/>
            <a:ext cx="1965436" cy="2140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763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924387-7AD3-4C26-95A6-6962BCCF8DCC}"/>
              </a:ext>
            </a:extLst>
          </p:cNvPr>
          <p:cNvSpPr>
            <a:spLocks noGrp="1"/>
          </p:cNvSpPr>
          <p:nvPr>
            <p:ph type="body" sz="quarter" idx="11"/>
          </p:nvPr>
        </p:nvSpPr>
        <p:spPr>
          <a:xfrm>
            <a:off x="463550" y="1255389"/>
            <a:ext cx="8528050" cy="1916436"/>
          </a:xfrm>
        </p:spPr>
        <p:txBody>
          <a:bodyPr/>
          <a:lstStyle/>
          <a:p>
            <a:r>
              <a:rPr lang="en-US" b="0" dirty="0"/>
              <a:t>If you have any other questions or concerns, or just want to connect with us or your colleagues, please post in the Open forum in Moodle! </a:t>
            </a:r>
          </a:p>
        </p:txBody>
      </p:sp>
      <p:pic>
        <p:nvPicPr>
          <p:cNvPr id="5" name="Picture 4">
            <a:extLst>
              <a:ext uri="{FF2B5EF4-FFF2-40B4-BE49-F238E27FC236}">
                <a16:creationId xmlns:a16="http://schemas.microsoft.com/office/drawing/2014/main" id="{5746F449-3B5D-4EA6-AABA-10506436C7A1}"/>
              </a:ext>
            </a:extLst>
          </p:cNvPr>
          <p:cNvPicPr>
            <a:picLocks noChangeAspect="1"/>
          </p:cNvPicPr>
          <p:nvPr/>
        </p:nvPicPr>
        <p:blipFill>
          <a:blip r:embed="rId2"/>
          <a:stretch>
            <a:fillRect/>
          </a:stretch>
        </p:blipFill>
        <p:spPr>
          <a:xfrm>
            <a:off x="1443829" y="2943225"/>
            <a:ext cx="5679284" cy="209550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B507709F-AE86-4554-9139-A415BF77656E}"/>
              </a:ext>
            </a:extLst>
          </p:cNvPr>
          <p:cNvSpPr/>
          <p:nvPr/>
        </p:nvSpPr>
        <p:spPr>
          <a:xfrm>
            <a:off x="1571625" y="4552950"/>
            <a:ext cx="2590800" cy="409576"/>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16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047D1E-1FF6-4ADE-90E5-5CC15FAC2DA9}"/>
              </a:ext>
            </a:extLst>
          </p:cNvPr>
          <p:cNvSpPr>
            <a:spLocks noGrp="1"/>
          </p:cNvSpPr>
          <p:nvPr>
            <p:ph type="body" sz="quarter" idx="11"/>
          </p:nvPr>
        </p:nvSpPr>
        <p:spPr>
          <a:xfrm>
            <a:off x="1133767" y="1322064"/>
            <a:ext cx="6876465" cy="330200"/>
          </a:xfrm>
        </p:spPr>
        <p:txBody>
          <a:bodyPr/>
          <a:lstStyle/>
          <a:p>
            <a:pPr algn="ctr"/>
            <a:r>
              <a:rPr lang="en-US" dirty="0"/>
              <a:t>Thank you &amp; happy FLO! </a:t>
            </a:r>
          </a:p>
        </p:txBody>
      </p:sp>
      <p:pic>
        <p:nvPicPr>
          <p:cNvPr id="6146" name="Picture 2" descr="Hot Air Balloon, Balloon, Aircraft, Flying, Sky">
            <a:extLst>
              <a:ext uri="{FF2B5EF4-FFF2-40B4-BE49-F238E27FC236}">
                <a16:creationId xmlns:a16="http://schemas.microsoft.com/office/drawing/2014/main" id="{A512DD4E-4C04-47B2-A114-BFDEA6698DB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43137" y="2190750"/>
            <a:ext cx="46577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92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7305" y="2111614"/>
            <a:ext cx="5200520" cy="1487256"/>
          </a:xfrm>
        </p:spPr>
        <p:txBody>
          <a:bodyPr/>
          <a:lstStyle/>
          <a:p>
            <a:r>
              <a:rPr lang="en-US" sz="3600" dirty="0"/>
              <a:t>Facilitating Learning Online (FLO) - Fundamentals</a:t>
            </a:r>
          </a:p>
        </p:txBody>
      </p:sp>
      <p:sp>
        <p:nvSpPr>
          <p:cNvPr id="3" name="Text Placeholder 2"/>
          <p:cNvSpPr>
            <a:spLocks noGrp="1"/>
          </p:cNvSpPr>
          <p:nvPr>
            <p:ph type="body" sz="quarter" idx="11"/>
          </p:nvPr>
        </p:nvSpPr>
        <p:spPr>
          <a:xfrm>
            <a:off x="371605" y="4078890"/>
            <a:ext cx="3191402" cy="994060"/>
          </a:xfrm>
        </p:spPr>
        <p:txBody>
          <a:bodyPr/>
          <a:lstStyle/>
          <a:p>
            <a:r>
              <a:rPr lang="en-US" dirty="0"/>
              <a:t>Week 1 Collaborate Session</a:t>
            </a:r>
          </a:p>
        </p:txBody>
      </p:sp>
    </p:spTree>
    <p:extLst>
      <p:ext uri="{BB962C8B-B14F-4D97-AF65-F5344CB8AC3E}">
        <p14:creationId xmlns:p14="http://schemas.microsoft.com/office/powerpoint/2010/main" val="237205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76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3362" y="1520296"/>
            <a:ext cx="4567466" cy="1030782"/>
          </a:xfrm>
        </p:spPr>
        <p:txBody>
          <a:bodyPr/>
          <a:lstStyle/>
          <a:p>
            <a:r>
              <a:rPr lang="en-US" dirty="0"/>
              <a:t>Session overview</a:t>
            </a:r>
          </a:p>
        </p:txBody>
      </p:sp>
      <p:sp>
        <p:nvSpPr>
          <p:cNvPr id="3" name="Text Placeholder 2"/>
          <p:cNvSpPr>
            <a:spLocks noGrp="1"/>
          </p:cNvSpPr>
          <p:nvPr>
            <p:ph type="body" sz="quarter" idx="11"/>
          </p:nvPr>
        </p:nvSpPr>
        <p:spPr>
          <a:xfrm>
            <a:off x="398484" y="2307272"/>
            <a:ext cx="4422344" cy="1121728"/>
          </a:xfrm>
        </p:spPr>
        <p:txBody>
          <a:bodyPr/>
          <a:lstStyle/>
          <a:p>
            <a:pPr marL="342900" indent="-342900">
              <a:buAutoNum type="arabicPeriod"/>
            </a:pPr>
            <a:r>
              <a:rPr lang="en-US" dirty="0"/>
              <a:t>Brief Collaborate orientation</a:t>
            </a:r>
          </a:p>
          <a:p>
            <a:pPr marL="342900" indent="-342900">
              <a:buAutoNum type="arabicPeriod"/>
            </a:pPr>
            <a:r>
              <a:rPr lang="en-US" dirty="0"/>
              <a:t>Ice-breakers &amp; introductions</a:t>
            </a:r>
          </a:p>
          <a:p>
            <a:pPr marL="342900" indent="-342900">
              <a:buFont typeface="Arial"/>
              <a:buAutoNum type="arabicPeriod"/>
            </a:pPr>
            <a:r>
              <a:rPr lang="en-US" dirty="0"/>
              <a:t>Learning goals</a:t>
            </a:r>
          </a:p>
          <a:p>
            <a:pPr marL="342900" indent="-342900">
              <a:buFont typeface="Arial"/>
              <a:buAutoNum type="arabicPeriod"/>
            </a:pPr>
            <a:r>
              <a:rPr lang="en-US" dirty="0"/>
              <a:t>Course tour</a:t>
            </a:r>
          </a:p>
          <a:p>
            <a:pPr marL="342900" indent="-342900">
              <a:buAutoNum type="arabicPeriod"/>
            </a:pPr>
            <a:r>
              <a:rPr lang="en-US" dirty="0"/>
              <a:t>FLO roles</a:t>
            </a:r>
          </a:p>
          <a:p>
            <a:pPr marL="342900" indent="-342900">
              <a:buAutoNum type="arabicPeriod"/>
            </a:pPr>
            <a:r>
              <a:rPr lang="en-US" dirty="0"/>
              <a:t>Peer facilitation</a:t>
            </a:r>
          </a:p>
          <a:p>
            <a:pPr marL="342900" indent="-342900">
              <a:buAutoNum type="arabicPeriod"/>
            </a:pPr>
            <a:r>
              <a:rPr lang="en-US" dirty="0"/>
              <a:t>Q&amp;A</a:t>
            </a:r>
          </a:p>
          <a:p>
            <a:pPr marL="342900" indent="-342900">
              <a:buAutoNum type="arabicPeriod"/>
            </a:pPr>
            <a:endParaRPr lang="en-US" dirty="0"/>
          </a:p>
        </p:txBody>
      </p:sp>
    </p:spTree>
    <p:extLst>
      <p:ext uri="{BB962C8B-B14F-4D97-AF65-F5344CB8AC3E}">
        <p14:creationId xmlns:p14="http://schemas.microsoft.com/office/powerpoint/2010/main" val="304227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750E68-F7DE-49F4-A217-9E43BB15CC9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a:off x="1054645" y="1547056"/>
            <a:ext cx="7034709" cy="3892048"/>
          </a:xfrm>
          <a:prstGeom prst="rect">
            <a:avLst/>
          </a:prstGeom>
        </p:spPr>
      </p:pic>
      <p:sp>
        <p:nvSpPr>
          <p:cNvPr id="6" name="Text Placeholder 5">
            <a:extLst>
              <a:ext uri="{FF2B5EF4-FFF2-40B4-BE49-F238E27FC236}">
                <a16:creationId xmlns:a16="http://schemas.microsoft.com/office/drawing/2014/main" id="{D90DF611-9367-4F16-824E-5DAE0ACBC12D}"/>
              </a:ext>
            </a:extLst>
          </p:cNvPr>
          <p:cNvSpPr>
            <a:spLocks noGrp="1"/>
          </p:cNvSpPr>
          <p:nvPr>
            <p:ph type="body" sz="quarter" idx="10"/>
          </p:nvPr>
        </p:nvSpPr>
        <p:spPr>
          <a:xfrm>
            <a:off x="701633" y="661226"/>
            <a:ext cx="7327942" cy="414338"/>
          </a:xfrm>
        </p:spPr>
        <p:txBody>
          <a:bodyPr/>
          <a:lstStyle/>
          <a:p>
            <a:r>
              <a:rPr lang="en-US" dirty="0"/>
              <a:t>Welcome to Collaborate Ultra!</a:t>
            </a:r>
          </a:p>
        </p:txBody>
      </p:sp>
      <p:sp>
        <p:nvSpPr>
          <p:cNvPr id="8" name="Shape 113">
            <a:extLst>
              <a:ext uri="{FF2B5EF4-FFF2-40B4-BE49-F238E27FC236}">
                <a16:creationId xmlns:a16="http://schemas.microsoft.com/office/drawing/2014/main" id="{5FE24A68-D185-408A-AA21-DFDB87C58CCB}"/>
              </a:ext>
            </a:extLst>
          </p:cNvPr>
          <p:cNvSpPr txBox="1"/>
          <p:nvPr/>
        </p:nvSpPr>
        <p:spPr>
          <a:xfrm>
            <a:off x="3133489" y="5607611"/>
            <a:ext cx="2464230" cy="1015662"/>
          </a:xfrm>
          <a:prstGeom prst="rect">
            <a:avLst/>
          </a:prstGeom>
          <a:solidFill>
            <a:schemeClr val="bg2">
              <a:lumMod val="20000"/>
              <a:lumOff val="80000"/>
            </a:scheme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CA" sz="2000" b="1" i="1" u="none" strike="noStrike" cap="none" dirty="0">
                <a:latin typeface="Arial"/>
                <a:ea typeface="Arial"/>
                <a:cs typeface="Arial"/>
                <a:sym typeface="Arial"/>
              </a:rPr>
              <a:t>Please note!  </a:t>
            </a:r>
          </a:p>
          <a:p>
            <a:pPr marL="0" marR="0" lvl="0" indent="0" algn="ctr" rtl="0">
              <a:spcBef>
                <a:spcPts val="0"/>
              </a:spcBef>
              <a:spcAft>
                <a:spcPts val="0"/>
              </a:spcAft>
              <a:buSzPct val="25000"/>
              <a:buNone/>
            </a:pPr>
            <a:r>
              <a:rPr lang="en-CA" sz="2000" b="0" i="0" u="none" strike="noStrike" cap="none" dirty="0">
                <a:latin typeface="Arial"/>
                <a:ea typeface="Arial"/>
                <a:cs typeface="Arial"/>
                <a:sym typeface="Arial"/>
              </a:rPr>
              <a:t>This session will be recorded</a:t>
            </a:r>
          </a:p>
        </p:txBody>
      </p:sp>
      <p:sp>
        <p:nvSpPr>
          <p:cNvPr id="9" name="Shape 114">
            <a:extLst>
              <a:ext uri="{FF2B5EF4-FFF2-40B4-BE49-F238E27FC236}">
                <a16:creationId xmlns:a16="http://schemas.microsoft.com/office/drawing/2014/main" id="{6B7C3DBA-01D6-431E-9499-B0F683B2A4A3}"/>
              </a:ext>
            </a:extLst>
          </p:cNvPr>
          <p:cNvSpPr txBox="1"/>
          <p:nvPr/>
        </p:nvSpPr>
        <p:spPr>
          <a:xfrm>
            <a:off x="5715000" y="2380558"/>
            <a:ext cx="3223647" cy="707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2000" b="1" i="0" u="none" strike="noStrike" cap="none" dirty="0">
                <a:solidFill>
                  <a:srgbClr val="252D35"/>
                </a:solidFill>
                <a:latin typeface="Arial"/>
                <a:ea typeface="Arial"/>
                <a:cs typeface="Arial"/>
                <a:sym typeface="Arial"/>
              </a:rPr>
              <a:t>Please mute microphone unless you are speaking</a:t>
            </a:r>
          </a:p>
        </p:txBody>
      </p:sp>
      <p:sp>
        <p:nvSpPr>
          <p:cNvPr id="11" name="Shape 111">
            <a:extLst>
              <a:ext uri="{FF2B5EF4-FFF2-40B4-BE49-F238E27FC236}">
                <a16:creationId xmlns:a16="http://schemas.microsoft.com/office/drawing/2014/main" id="{6F57099D-3376-422B-BE38-DCE87EEC099B}"/>
              </a:ext>
            </a:extLst>
          </p:cNvPr>
          <p:cNvSpPr txBox="1"/>
          <p:nvPr/>
        </p:nvSpPr>
        <p:spPr>
          <a:xfrm>
            <a:off x="5715000" y="3598149"/>
            <a:ext cx="2898182" cy="707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2000" b="1" i="0" u="none" strike="noStrike" cap="none" dirty="0">
                <a:latin typeface="Arial"/>
                <a:ea typeface="Arial"/>
                <a:cs typeface="Arial"/>
                <a:sym typeface="Arial"/>
              </a:rPr>
              <a:t>Get attention by raising your hand</a:t>
            </a:r>
          </a:p>
        </p:txBody>
      </p:sp>
      <p:cxnSp>
        <p:nvCxnSpPr>
          <p:cNvPr id="13" name="Straight Arrow Connector 12">
            <a:extLst>
              <a:ext uri="{FF2B5EF4-FFF2-40B4-BE49-F238E27FC236}">
                <a16:creationId xmlns:a16="http://schemas.microsoft.com/office/drawing/2014/main" id="{C2BB0A82-572A-4BF4-BA2E-B484A5C1C4AE}"/>
              </a:ext>
            </a:extLst>
          </p:cNvPr>
          <p:cNvCxnSpPr>
            <a:cxnSpLocks/>
            <a:stCxn id="9" idx="1"/>
          </p:cNvCxnSpPr>
          <p:nvPr/>
        </p:nvCxnSpPr>
        <p:spPr>
          <a:xfrm flipH="1">
            <a:off x="2073168" y="2734501"/>
            <a:ext cx="3641832" cy="23498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a:extLst>
              <a:ext uri="{FF2B5EF4-FFF2-40B4-BE49-F238E27FC236}">
                <a16:creationId xmlns:a16="http://schemas.microsoft.com/office/drawing/2014/main" id="{4086FA2F-54FB-43DA-8C85-5D8715022CD2}"/>
              </a:ext>
            </a:extLst>
          </p:cNvPr>
          <p:cNvCxnSpPr>
            <a:cxnSpLocks/>
            <a:stCxn id="11" idx="1"/>
          </p:cNvCxnSpPr>
          <p:nvPr/>
        </p:nvCxnSpPr>
        <p:spPr>
          <a:xfrm flipH="1">
            <a:off x="2877208" y="3952092"/>
            <a:ext cx="2837792" cy="12032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776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2A7AEA-0BE6-4CA2-9CD9-F5D15F8D7E9A}"/>
              </a:ext>
            </a:extLst>
          </p:cNvPr>
          <p:cNvSpPr>
            <a:spLocks noGrp="1"/>
          </p:cNvSpPr>
          <p:nvPr>
            <p:ph type="body" sz="quarter" idx="11"/>
          </p:nvPr>
        </p:nvSpPr>
        <p:spPr>
          <a:xfrm>
            <a:off x="177429" y="991010"/>
            <a:ext cx="3870366" cy="414338"/>
          </a:xfrm>
        </p:spPr>
        <p:txBody>
          <a:bodyPr/>
          <a:lstStyle/>
          <a:p>
            <a:r>
              <a:rPr lang="en-US" dirty="0"/>
              <a:t>Pull up a seat! </a:t>
            </a:r>
          </a:p>
        </p:txBody>
      </p:sp>
      <p:pic>
        <p:nvPicPr>
          <p:cNvPr id="1028" name="Picture 4" descr="Apartment, Carpet, Chair, Living Room, Contemporary">
            <a:extLst>
              <a:ext uri="{FF2B5EF4-FFF2-40B4-BE49-F238E27FC236}">
                <a16:creationId xmlns:a16="http://schemas.microsoft.com/office/drawing/2014/main" id="{59520411-CB24-47E9-ABE0-D7940CC5B34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4385" y="3871404"/>
            <a:ext cx="2682626" cy="17381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chitect, Desk, Office, Workplace, Chair, Design">
            <a:extLst>
              <a:ext uri="{FF2B5EF4-FFF2-40B4-BE49-F238E27FC236}">
                <a16:creationId xmlns:a16="http://schemas.microsoft.com/office/drawing/2014/main" id="{CEF58D88-9067-4BA4-97B8-AC6674BF202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0744" y="1868214"/>
            <a:ext cx="2245710" cy="168428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ach, Bed, Blue, Chair, Holiday, Ocean, Parasol">
            <a:extLst>
              <a:ext uri="{FF2B5EF4-FFF2-40B4-BE49-F238E27FC236}">
                <a16:creationId xmlns:a16="http://schemas.microsoft.com/office/drawing/2014/main" id="{713E4966-2912-4D84-A3A5-3C027D8EE8D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00012" y="3871404"/>
            <a:ext cx="2607174" cy="17381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ug, Kitchen, Home, Table, House, Chair">
            <a:extLst>
              <a:ext uri="{FF2B5EF4-FFF2-40B4-BE49-F238E27FC236}">
                <a16:creationId xmlns:a16="http://schemas.microsoft.com/office/drawing/2014/main" id="{A565FB2C-F80F-47E8-AAE1-BB65B381019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7429" y="1868214"/>
            <a:ext cx="2526423" cy="168428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ouch, Sofa, Furniture, Furniture Pieces, Relax">
            <a:extLst>
              <a:ext uri="{FF2B5EF4-FFF2-40B4-BE49-F238E27FC236}">
                <a16:creationId xmlns:a16="http://schemas.microsoft.com/office/drawing/2014/main" id="{7FFE2E33-7BC7-408E-A245-2EAA5503902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33495" y="1868213"/>
            <a:ext cx="2526425" cy="16842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ood Bench, Pond, Autumn, Fall, Season">
            <a:extLst>
              <a:ext uri="{FF2B5EF4-FFF2-40B4-BE49-F238E27FC236}">
                <a16:creationId xmlns:a16="http://schemas.microsoft.com/office/drawing/2014/main" id="{717F0D10-1B86-4C15-BF84-9EEABF09155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77429" y="3871404"/>
            <a:ext cx="2682626" cy="178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18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233ED2-8727-45B1-ABA8-30D2DA76067F}"/>
              </a:ext>
            </a:extLst>
          </p:cNvPr>
          <p:cNvSpPr>
            <a:spLocks noGrp="1"/>
          </p:cNvSpPr>
          <p:nvPr>
            <p:ph type="body" sz="quarter" idx="11"/>
          </p:nvPr>
        </p:nvSpPr>
        <p:spPr>
          <a:xfrm>
            <a:off x="2376686" y="869626"/>
            <a:ext cx="3870366" cy="414338"/>
          </a:xfrm>
        </p:spPr>
        <p:txBody>
          <a:bodyPr/>
          <a:lstStyle/>
          <a:p>
            <a:pPr algn="ctr"/>
            <a:r>
              <a:rPr lang="en-US" dirty="0"/>
              <a:t>Introductions</a:t>
            </a:r>
          </a:p>
        </p:txBody>
      </p:sp>
      <p:pic>
        <p:nvPicPr>
          <p:cNvPr id="2050" name="Picture 2" descr="Free 5 Senses Cliparts, Download Free Clip Art, Free Clip Art on ...">
            <a:extLst>
              <a:ext uri="{FF2B5EF4-FFF2-40B4-BE49-F238E27FC236}">
                <a16:creationId xmlns:a16="http://schemas.microsoft.com/office/drawing/2014/main" id="{4383A633-A2EB-4051-A7E4-7B46BC198F9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8649" y="1492141"/>
            <a:ext cx="48768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687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BF4280-3D1A-4730-BCC1-0C24AE298877}"/>
              </a:ext>
            </a:extLst>
          </p:cNvPr>
          <p:cNvSpPr/>
          <p:nvPr/>
        </p:nvSpPr>
        <p:spPr>
          <a:xfrm>
            <a:off x="0" y="0"/>
            <a:ext cx="9144000" cy="68580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3771D667-93C1-4AE4-9671-2D171D4D3590}"/>
              </a:ext>
            </a:extLst>
          </p:cNvPr>
          <p:cNvSpPr>
            <a:spLocks noGrp="1"/>
          </p:cNvSpPr>
          <p:nvPr>
            <p:ph type="body" sz="quarter" idx="11"/>
          </p:nvPr>
        </p:nvSpPr>
        <p:spPr>
          <a:xfrm>
            <a:off x="1241663" y="294647"/>
            <a:ext cx="6660674" cy="414338"/>
          </a:xfrm>
        </p:spPr>
        <p:txBody>
          <a:bodyPr/>
          <a:lstStyle/>
          <a:p>
            <a:pPr algn="ctr"/>
            <a:r>
              <a:rPr lang="en-US" dirty="0">
                <a:solidFill>
                  <a:schemeClr val="tx1"/>
                </a:solidFill>
              </a:rPr>
              <a:t>My learning goals…</a:t>
            </a:r>
          </a:p>
        </p:txBody>
      </p:sp>
    </p:spTree>
    <p:extLst>
      <p:ext uri="{BB962C8B-B14F-4D97-AF65-F5344CB8AC3E}">
        <p14:creationId xmlns:p14="http://schemas.microsoft.com/office/powerpoint/2010/main" val="3241890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D2383B-2C40-4FEA-824D-AD994BDB7AA0}"/>
              </a:ext>
            </a:extLst>
          </p:cNvPr>
          <p:cNvSpPr>
            <a:spLocks noGrp="1"/>
          </p:cNvSpPr>
          <p:nvPr>
            <p:ph type="body" sz="quarter" idx="11"/>
          </p:nvPr>
        </p:nvSpPr>
        <p:spPr>
          <a:xfrm>
            <a:off x="2551092" y="353865"/>
            <a:ext cx="3870366" cy="414338"/>
          </a:xfrm>
        </p:spPr>
        <p:txBody>
          <a:bodyPr/>
          <a:lstStyle/>
          <a:p>
            <a:pPr algn="ctr"/>
            <a:r>
              <a:rPr lang="en-US" dirty="0"/>
              <a:t>Course tour</a:t>
            </a:r>
          </a:p>
        </p:txBody>
      </p:sp>
      <p:pic>
        <p:nvPicPr>
          <p:cNvPr id="4098" name="Picture 2" descr="Journey, Adventure, Photo, Map, Old, Retro, Antique">
            <a:extLst>
              <a:ext uri="{FF2B5EF4-FFF2-40B4-BE49-F238E27FC236}">
                <a16:creationId xmlns:a16="http://schemas.microsoft.com/office/drawing/2014/main" id="{C43605B5-D2F8-4EEF-A0C2-B61065BCFB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2675" y="855809"/>
            <a:ext cx="6978650" cy="5233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873669"/>
      </p:ext>
    </p:extLst>
  </p:cSld>
  <p:clrMapOvr>
    <a:masterClrMapping/>
  </p:clrMapOvr>
</p:sld>
</file>

<file path=ppt/theme/theme1.xml><?xml version="1.0" encoding="utf-8"?>
<a:theme xmlns:a="http://schemas.openxmlformats.org/drawingml/2006/main" name="RRU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E2EB128-662B-4404-9A6D-315FD912FB28}"/>
    </a:ext>
  </a:extLst>
</a:theme>
</file>

<file path=ppt/theme/theme10.xml><?xml version="1.0" encoding="utf-8"?>
<a:theme xmlns:a="http://schemas.openxmlformats.org/drawingml/2006/main" name="Section divider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8E250C2A-A5C2-4376-ADBC-CC6EBD10B06F}"/>
    </a:ext>
  </a:extLst>
</a:theme>
</file>

<file path=ppt/theme/theme11.xml><?xml version="1.0" encoding="utf-8"?>
<a:theme xmlns:a="http://schemas.openxmlformats.org/drawingml/2006/main" name="Section divider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A35F8211-DC5E-4648-B97E-DDB83489109B}"/>
    </a:ext>
  </a:extLst>
</a:theme>
</file>

<file path=ppt/theme/theme12.xml><?xml version="1.0" encoding="utf-8"?>
<a:theme xmlns:a="http://schemas.openxmlformats.org/drawingml/2006/main" name="Section divider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2AFAFA79-318D-4FFB-864F-D2194F20861B}"/>
    </a:ext>
  </a:extLst>
</a:theme>
</file>

<file path=ppt/theme/theme1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1B2CFF12-5A36-455D-AC51-70496C08E1DA}"/>
    </a:ext>
  </a:extLst>
</a:theme>
</file>

<file path=ppt/theme/theme14.xml><?xml version="1.0" encoding="utf-8"?>
<a:theme xmlns:a="http://schemas.openxmlformats.org/drawingml/2006/main" name="Content with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30DA55E2-E0F8-4656-9531-9B035FADF136}"/>
    </a:ext>
  </a:extLst>
</a:theme>
</file>

<file path=ppt/theme/theme15.xml><?xml version="1.0" encoding="utf-8"?>
<a:theme xmlns:a="http://schemas.openxmlformats.org/drawingml/2006/main" name="Content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CDC3F6FD-C5A1-4CC2-9AFE-4FB21FA0DC34}"/>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0EA14DA7-76D2-4613-9D49-42A336096F1F}"/>
    </a:ext>
  </a:extLst>
</a:theme>
</file>

<file path=ppt/theme/theme3.xml><?xml version="1.0" encoding="utf-8"?>
<a:theme xmlns:a="http://schemas.openxmlformats.org/drawingml/2006/main" name="Title Slide opt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42002432-B2C1-470F-88DA-B2EF81DC097C}"/>
    </a:ext>
  </a:extLst>
</a:theme>
</file>

<file path=ppt/theme/theme4.xml><?xml version="1.0" encoding="utf-8"?>
<a:theme xmlns:a="http://schemas.openxmlformats.org/drawingml/2006/main" name="Title Slide op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69759CA7-2470-4E0A-AF9A-1B295D5656E6}"/>
    </a:ext>
  </a:extLst>
</a:theme>
</file>

<file path=ppt/theme/theme5.xml><?xml version="1.0" encoding="utf-8"?>
<a:theme xmlns:a="http://schemas.openxmlformats.org/drawingml/2006/main" name="Title Slide opt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06BE12F2-A8A2-4259-90F3-1D091730514B}"/>
    </a:ext>
  </a:extLst>
</a:theme>
</file>

<file path=ppt/theme/theme6.xml><?xml version="1.0" encoding="utf-8"?>
<a:theme xmlns:a="http://schemas.openxmlformats.org/drawingml/2006/main" name="Title Slide custom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81FDE9C3-88CB-4248-A513-D74A059C83A7}"/>
    </a:ext>
  </a:extLst>
</a:theme>
</file>

<file path=ppt/theme/theme7.xml><?xml version="1.0" encoding="utf-8"?>
<a:theme xmlns:a="http://schemas.openxmlformats.org/drawingml/2006/main" name="Traditional Acknowledgem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A6043A-B318-45B6-9907-480ED845E0C8}" vid="{E2FD6D71-BDA0-47DF-8ED8-5C13BB6CA01D}"/>
    </a:ext>
  </a:extLst>
</a:theme>
</file>

<file path=ppt/theme/theme8.xml><?xml version="1.0" encoding="utf-8"?>
<a:theme xmlns:a="http://schemas.openxmlformats.org/drawingml/2006/main" name="Section divider op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DEAE8703-C024-41AA-8F5A-B7AB5B7C1537}"/>
    </a:ext>
  </a:extLst>
</a:theme>
</file>

<file path=ppt/theme/theme9.xml><?xml version="1.0" encoding="utf-8"?>
<a:theme xmlns:a="http://schemas.openxmlformats.org/drawingml/2006/main" name="Section divider opt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DEA6043A-B318-45B6-9907-480ED845E0C8}" vid="{F02946C6-2B82-4035-966D-74BCFEF6F765}"/>
    </a:ext>
  </a:extLst>
</a:theme>
</file>

<file path=docProps/app.xml><?xml version="1.0" encoding="utf-8"?>
<Properties xmlns="http://schemas.openxmlformats.org/officeDocument/2006/extended-properties" xmlns:vt="http://schemas.openxmlformats.org/officeDocument/2006/docPropsVTypes">
  <Template>RRU_Corporate_PPT</Template>
  <TotalTime>98</TotalTime>
  <Words>813</Words>
  <Application>Microsoft Office PowerPoint</Application>
  <PresentationFormat>On-screen Show (4:3)</PresentationFormat>
  <Paragraphs>105</Paragraphs>
  <Slides>17</Slides>
  <Notes>14</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17</vt:i4>
      </vt:variant>
    </vt:vector>
  </HeadingPairs>
  <TitlesOfParts>
    <vt:vector size="36" baseType="lpstr">
      <vt:lpstr>Arial</vt:lpstr>
      <vt:lpstr>Calibri</vt:lpstr>
      <vt:lpstr>Verdana</vt:lpstr>
      <vt:lpstr>Wingdings</vt:lpstr>
      <vt:lpstr>RRU PowerPoint Template</vt:lpstr>
      <vt:lpstr>Title Slide opt 2</vt:lpstr>
      <vt:lpstr>Title Slide opt 3</vt:lpstr>
      <vt:lpstr>Title Slide opt 4</vt:lpstr>
      <vt:lpstr>Title Slide opt 5</vt:lpstr>
      <vt:lpstr>Title Slide custom image</vt:lpstr>
      <vt:lpstr>Traditional Acknowledgement</vt:lpstr>
      <vt:lpstr>Section divider opt 1</vt:lpstr>
      <vt:lpstr>Section divider opt 2</vt:lpstr>
      <vt:lpstr>Section divider opt 3</vt:lpstr>
      <vt:lpstr>Section divider opt 4</vt:lpstr>
      <vt:lpstr>Section divider custom image</vt:lpstr>
      <vt:lpstr>Content slides</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Royal Roads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Lauren HalcombSmith</cp:lastModifiedBy>
  <cp:revision>57</cp:revision>
  <dcterms:created xsi:type="dcterms:W3CDTF">2020-04-23T18:14:31Z</dcterms:created>
  <dcterms:modified xsi:type="dcterms:W3CDTF">2020-04-23T19:55:26Z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