
<file path=[Content_Types].xml><?xml version="1.0" encoding="utf-8"?>
<Types xmlns="http://schemas.openxmlformats.org/package/2006/content-types">
  <Default Extension="rels" ContentType="application/vnd.openxmlformats-package.relationships+xml"/>
  <Default Extension="jpeg" ContentType="image/jpeg"/>
  <Default Extension="xml" ContentType="application/vnd.openxmlformats-officedocument.presentationml.slide+xml"/>
  <Override PartName="/docProps/app.xml" ContentType="application/vnd.openxmlformats-officedocument.extended-properties+xml"/>
  <Override PartName="/ppt/notesSlides/notesSlide4.xml" ContentType="application/vnd.openxmlformats-officedocument.presentationml.notesSlide+xml"/>
  <Override PartName="/ppt/slideLayouts/slideLayout20.xml" ContentType="application/vnd.openxmlformats-officedocument.presentationml.slideLayout+xml"/>
  <Override PartName="/ppt/theme/theme3.xml" ContentType="application/vnd.openxmlformats-officedocument.theme+xml"/>
  <Override PartName="/ppt/theme/theme7.xml" ContentType="application/vnd.openxmlformats-officedocument.theme+xml"/>
  <Override PartName="/ppt/theme/theme12.xml" ContentType="application/vnd.openxmlformats-officedocument.theme+xml"/>
  <Override PartName="/ppt/notesSlides/notesSlide11.xml" ContentType="application/vnd.openxmlformats-officedocument.presentationml.notesSlide+xml"/>
  <Override PartName="/ppt/slideMasters/slideMaster6.xml" ContentType="application/vnd.openxmlformats-officedocument.presentationml.slideMaster+xml"/>
  <Default Extension="png" ContentType="image/png"/>
  <Override PartName="/ppt/slideLayouts/slideLayout7.xml" ContentType="application/vnd.openxmlformats-officedocument.presentationml.slideLayout+xml"/>
  <Override PartName="/docProps/custom.xml" ContentType="application/vnd.openxmlformats-officedocument.custom-properties+xml"/>
  <Override PartName="/ppt/tableStyles.xml" ContentType="application/vnd.openxmlformats-officedocument.presentationml.tableStyles+xml"/>
  <Override PartName="/ppt/slideLayouts/slideLayout13.xml" ContentType="application/vnd.openxmlformats-officedocument.presentationml.slideLayout+xml"/>
  <Override PartName="/ppt/slideLayouts/slideLayout18.xml" ContentType="application/vnd.openxmlformats-officedocument.presentationml.slideLayout+xml"/>
  <Override PartName="/ppt/slideMasters/slideMaster10.xml" ContentType="application/vnd.openxmlformats-officedocument.presentationml.slideMaster+xml"/>
  <Override PartName="/ppt/theme/theme13.xml" ContentType="application/vnd.openxmlformats-officedocument.theme+xml"/>
  <Override PartName="/ppt/viewProps.xml" ContentType="application/vnd.openxmlformats-officedocument.presentationml.viewProps+xml"/>
  <Override PartName="/ppt/notesSlides/notesSlide6.xml" ContentType="application/vnd.openxmlformats-officedocument.presentationml.notesSlide+xml"/>
  <Override PartName="/ppt/slideLayouts/slideLayout11.xml" ContentType="application/vnd.openxmlformats-officedocument.presentationml.slideLayout+xml"/>
  <Override PartName="/ppt/slideLayouts/slideLayout15.xml" ContentType="application/vnd.openxmlformats-officedocument.presentationml.slideLayout+xml"/>
  <Override PartName="/ppt/slideLayouts/slideLayout3.xml" ContentType="application/vnd.openxmlformats-officedocument.presentationml.slideLayout+xml"/>
  <Override PartName="/ppt/notesSlides/notesSlide5.xml" ContentType="application/vnd.openxmlformats-officedocument.presentationml.notesSlide+xml"/>
  <Override PartName="/ppt/slideMasters/slideMaster9.xml" ContentType="application/vnd.openxmlformats-officedocument.presentationml.slideMaster+xml"/>
  <Override PartName="/ppt/slideLayouts/slideLayout2.xml" ContentType="application/vnd.openxmlformats-officedocument.presentationml.slideLayout+xml"/>
  <Override PartName="/ppt/slideMasters/slideMaster8.xml" ContentType="application/vnd.openxmlformats-officedocument.presentationml.slideMaster+xml"/>
  <Override PartName="/ppt/notesSlides/notesSlide10.xml" ContentType="application/vnd.openxmlformats-officedocument.presentationml.notesSlide+xml"/>
  <Override PartName="/ppt/slideLayouts/slideLayout9.xml" ContentType="application/vnd.openxmlformats-officedocument.presentationml.slideLayout+xml"/>
  <Override PartName="/ppt/slideMasters/slideMaster11.xml" ContentType="application/vnd.openxmlformats-officedocument.presentationml.slideMaster+xml"/>
  <Override PartName="/ppt/theme/theme11.xml" ContentType="application/vnd.openxmlformats-officedocument.theme+xml"/>
  <Override PartName="/docProps/core.xml" ContentType="application/vnd.openxmlformats-package.core-properties+xml"/>
  <Override PartName="/ppt/notesMasters/notesMaster1.xml" ContentType="application/vnd.openxmlformats-officedocument.presentationml.notesMaster+xml"/>
  <Override PartName="/ppt/notesSlides/notesSlide8.xml" ContentType="application/vnd.openxmlformats-officedocument.presentationml.notesSlide+xml"/>
  <Override PartName="/ppt/slideLayouts/slideLayout1.xml" ContentType="application/vnd.openxmlformats-officedocument.presentationml.slideLayout+xml"/>
  <Override PartName="/ppt/slideLayouts/slideLayout17.xml" ContentType="application/vnd.openxmlformats-officedocument.presentationml.slideLayout+xml"/>
  <Override PartName="/ppt/slideLayouts/slideLayout6.xml" ContentType="application/vnd.openxmlformats-officedocument.presentationml.slideLayout+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presentation.xml" ContentType="application/vnd.openxmlformats-officedocument.presentationml.presentation.main+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Layouts/slideLayout12.xml" ContentType="application/vnd.openxmlformats-officedocument.presentationml.slideLayout+xml"/>
  <Override PartName="/ppt/theme/theme9.xml" ContentType="application/vnd.openxmlformats-officedocument.theme+xml"/>
  <Override PartName="/ppt/notesSlides/notesSlide9.xml" ContentType="application/vnd.openxmlformats-officedocument.presentationml.notesSlide+xml"/>
  <Override PartName="/ppt/slideMasters/slideMaster1.xml" ContentType="application/vnd.openxmlformats-officedocument.presentationml.slideMaster+xml"/>
  <Override PartName="/ppt/slideMasters/slideMaster4.xml" ContentType="application/vnd.openxmlformats-officedocument.presentationml.slideMaster+xml"/>
  <Override PartName="/ppt/theme/theme1.xml" ContentType="application/vnd.openxmlformats-officedocument.theme+xml"/>
  <Override PartName="/ppt/slideLayouts/slideLayout14.xml" ContentType="application/vnd.openxmlformats-officedocument.presentationml.slideLayout+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notesSlides/notesSlide7.xml" ContentType="application/vnd.openxmlformats-officedocument.presentationml.notesSlide+xml"/>
  <Override PartName="/ppt/slideLayouts/slideLayout19.xml" ContentType="application/vnd.openxmlformats-officedocument.presentationml.slideLayout+xml"/>
  <Override PartName="/ppt/theme/theme4.xml" ContentType="application/vnd.openxmlformats-officedocument.theme+xml"/>
  <Override PartName="/ppt/slideLayouts/slideLayout16.xml" ContentType="application/vnd.openxmlformats-officedocument.presentationml.slideLayout+xml"/>
  <Override PartName="/ppt/presProps.xml" ContentType="application/vnd.openxmlformats-officedocument.presentationml.presProps+xml"/>
  <Override PartName="/ppt/theme/theme10.xml" ContentType="application/vnd.openxmlformats-officedocument.theme+xml"/>
  <Override PartName="/ppt/theme/theme14.xml" ContentType="application/vnd.openxmlformats-officedocument.theme+xml"/>
  <Override PartName="/ppt/notesSlides/notesSlide3.xml" ContentType="application/vnd.openxmlformats-officedocument.presentationml.notesSlide+xml"/>
  <Override PartName="/ppt/slideLayouts/slideLayout5.xml" ContentType="application/vnd.openxmlformats-officedocument.presentationml.slideLayout+xml"/>
  <Override PartName="/ppt/theme/theme5.xml" ContentType="application/vnd.openxmlformats-officedocument.theme+xml"/>
  <Override PartName="/ppt/slideLayouts/slideLayout10.xml" ContentType="application/vnd.openxmlformats-officedocument.presentationml.slideLayout+xml"/>
  <Override PartName="/ppt/theme/theme6.xml" ContentType="application/vnd.openxmlformats-officedocument.theme+xml"/>
  <Override PartName="/ppt/notesSlides/notesSlide1.xml" ContentType="application/vnd.openxmlformats-officedocument.presentationml.notesSlide+xml"/>
  <Override PartName="/ppt/slideMasters/slideMaster5.xml" ContentType="application/vnd.openxmlformats-officedocument.presentationml.slideMaster+xml"/>
  <Override PartName="/ppt/slideMasters/slideMaster7.xml" ContentType="application/vnd.openxmlformats-officedocument.presentationml.slideMaster+xml"/>
  <Override PartName="/ppt/slideLayouts/slideLayout4.xml" ContentType="application/vnd.openxmlformats-officedocument.presentationml.slideLayout+xml"/>
  <Override PartName="/ppt/theme/theme2.xml" ContentType="application/vnd.openxmlformats-officedocument.theme+xml"/>
  <Override PartName="/ppt/theme/theme8.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9" r:id="rId1"/>
    <p:sldMasterId id="2147483681" r:id="rId2"/>
    <p:sldMasterId id="2147483683" r:id="rId3"/>
    <p:sldMasterId id="2147483711" r:id="rId4"/>
    <p:sldMasterId id="2147483713" r:id="rId5"/>
    <p:sldMasterId id="2147483685" r:id="rId6"/>
    <p:sldMasterId id="2147483687" r:id="rId7"/>
    <p:sldMasterId id="2147483689" r:id="rId8"/>
    <p:sldMasterId id="2147483691" r:id="rId9"/>
    <p:sldMasterId id="2147483693" r:id="rId10"/>
    <p:sldMasterId id="2147483708" r:id="rId11"/>
    <p:sldMasterId id="2147483705" r:id="rId12"/>
    <p:sldMasterId id="2147483715" r:id="rId13"/>
  </p:sldMasterIdLst>
  <p:notesMasterIdLst>
    <p:notesMasterId r:id="rId42"/>
  </p:notesMasterIdLst>
  <p:sldIdLst>
    <p:sldId id="333" r:id="rId14"/>
    <p:sldId id="336" r:id="rId15"/>
    <p:sldId id="392" r:id="rId16"/>
    <p:sldId id="337" r:id="rId17"/>
    <p:sldId id="338" r:id="rId18"/>
    <p:sldId id="341" r:id="rId19"/>
    <p:sldId id="418" r:id="rId20"/>
    <p:sldId id="421" r:id="rId21"/>
    <p:sldId id="424" r:id="rId22"/>
    <p:sldId id="433" r:id="rId23"/>
    <p:sldId id="394" r:id="rId24"/>
    <p:sldId id="345" r:id="rId25"/>
    <p:sldId id="442" r:id="rId26"/>
    <p:sldId id="355" r:id="rId27"/>
    <p:sldId id="357" r:id="rId28"/>
    <p:sldId id="438" r:id="rId29"/>
    <p:sldId id="351" r:id="rId30"/>
    <p:sldId id="397" r:id="rId31"/>
    <p:sldId id="398" r:id="rId32"/>
    <p:sldId id="400" r:id="rId33"/>
    <p:sldId id="399" r:id="rId34"/>
    <p:sldId id="348" r:id="rId35"/>
    <p:sldId id="434" r:id="rId36"/>
    <p:sldId id="350" r:id="rId37"/>
    <p:sldId id="344" r:id="rId38"/>
    <p:sldId id="439" r:id="rId39"/>
    <p:sldId id="396" r:id="rId40"/>
    <p:sldId id="381" r:id="rId4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76">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61C4D8"/>
    <a:srgbClr val="24B4CD"/>
    <a:srgbClr val="B7005C"/>
    <a:srgbClr val="E967A4"/>
    <a:srgbClr val="2EABBA"/>
    <a:srgbClr val="313644"/>
    <a:srgbClr val="EA946C"/>
    <a:srgbClr val="D84939"/>
    <a:srgbClr val="ED503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9281" autoAdjust="0"/>
    <p:restoredTop sz="99625" autoAdjust="0"/>
  </p:normalViewPr>
  <p:slideViewPr>
    <p:cSldViewPr snapToGrid="0" snapToObjects="1" showGuides="1">
      <p:cViewPr varScale="1">
        <p:scale>
          <a:sx n="110" d="100"/>
          <a:sy n="110" d="100"/>
        </p:scale>
        <p:origin x="306" y="108"/>
      </p:cViewPr>
      <p:guideLst>
        <p:guide orient="horz" pos="1076"/>
        <p:guide pos="2880"/>
      </p:guideLst>
    </p:cSldViewPr>
  </p:slideViewPr>
  <p:notesTextViewPr>
    <p:cViewPr>
      <p:scale>
        <a:sx n="100" d="100"/>
        <a:sy n="100" d="100"/>
      </p:scale>
      <p:origin x="0" y="0"/>
    </p:cViewPr>
  </p:notesTextViewPr>
  <p:sorterViewPr>
    <p:cViewPr>
      <p:scale>
        <a:sx n="80" d="100"/>
        <a:sy n="80" d="100"/>
      </p:scale>
      <p:origin x="0" y="4260"/>
    </p:cViewPr>
  </p:sorterViewPr>
  <p:notesViewPr>
    <p:cSldViewPr snapToGrid="0" snapToObjects="1">
      <p:cViewPr varScale="1">
        <p:scale>
          <a:sx n="67" d="100"/>
          <a:sy n="67" d="100"/>
        </p:scale>
        <p:origin x="-3120" y="-8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notesMaster" Target="notesMasters/notes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presProps" Target="pres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tableStyles" Target="tableStyles.xml"/><Relationship Id="rId20" Type="http://schemas.openxmlformats.org/officeDocument/2006/relationships/slide" Target="slides/slide7.xml"/><Relationship Id="rId41"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BFBE697-7347-4017-A760-E742C4C218E9}" type="datetimeFigureOut">
              <a:rPr lang="en-CA" smtClean="0"/>
              <a:pPr/>
              <a:t>2025-05-09</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3AB1B36-A394-4C9E-91FA-C09AF2785B03}" type="slidenum">
              <a:rPr lang="en-CA" smtClean="0"/>
              <a:pPr/>
              <a:t>‹#›</a:t>
            </a:fld>
            <a:endParaRPr lang="en-CA"/>
          </a:p>
        </p:txBody>
      </p:sp>
    </p:spTree>
    <p:extLst>
      <p:ext uri="{BB962C8B-B14F-4D97-AF65-F5344CB8AC3E}">
        <p14:creationId xmlns:p14="http://schemas.microsoft.com/office/powerpoint/2010/main" val="878859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tripadvisor.ca/Tourism-g294307-Ecuador-Vacations.html"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3AB1B36-A394-4C9E-91FA-C09AF2785B03}" type="slidenum">
              <a:rPr lang="en-CA" smtClean="0"/>
              <a:pPr/>
              <a:t>1</a:t>
            </a:fld>
            <a:endParaRPr lang="en-CA"/>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kern="1200" dirty="0">
                <a:solidFill>
                  <a:schemeClr val="tx1"/>
                </a:solidFill>
                <a:effectLst/>
                <a:latin typeface="+mn-lt"/>
                <a:ea typeface="+mn-ea"/>
                <a:cs typeface="+mn-cs"/>
              </a:rPr>
              <a:t>Two slides</a:t>
            </a:r>
          </a:p>
          <a:p>
            <a:endParaRPr lang="en-CA" dirty="0"/>
          </a:p>
        </p:txBody>
      </p:sp>
      <p:sp>
        <p:nvSpPr>
          <p:cNvPr id="4" name="Slide Number Placeholder 3"/>
          <p:cNvSpPr>
            <a:spLocks noGrp="1"/>
          </p:cNvSpPr>
          <p:nvPr>
            <p:ph type="sldNum" sz="quarter" idx="10"/>
          </p:nvPr>
        </p:nvSpPr>
        <p:spPr/>
        <p:txBody>
          <a:bodyPr/>
          <a:lstStyle/>
          <a:p>
            <a:fld id="{C3AB1B36-A394-4C9E-91FA-C09AF2785B03}" type="slidenum">
              <a:rPr lang="en-CA" smtClean="0"/>
              <a:pPr/>
              <a:t>27</a:t>
            </a:fld>
            <a:endParaRPr lang="en-CA"/>
          </a:p>
        </p:txBody>
      </p:sp>
    </p:spTree>
    <p:extLst>
      <p:ext uri="{BB962C8B-B14F-4D97-AF65-F5344CB8AC3E}">
        <p14:creationId xmlns:p14="http://schemas.microsoft.com/office/powerpoint/2010/main" val="18001237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AB1B36-A394-4C9E-91FA-C09AF2785B03}" type="slidenum">
              <a:rPr lang="en-CA" smtClean="0"/>
              <a:pPr/>
              <a:t>28</a:t>
            </a:fld>
            <a:endParaRPr lang="en-CA"/>
          </a:p>
        </p:txBody>
      </p:sp>
    </p:spTree>
    <p:extLst>
      <p:ext uri="{BB962C8B-B14F-4D97-AF65-F5344CB8AC3E}">
        <p14:creationId xmlns:p14="http://schemas.microsoft.com/office/powerpoint/2010/main" val="7858780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fld id="{C3AB1B36-A394-4C9E-91FA-C09AF2785B03}" type="slidenum">
              <a:rPr lang="en-CA" smtClean="0"/>
              <a:pPr/>
              <a:t>2</a:t>
            </a:fld>
            <a:endParaRPr lang="en-CA"/>
          </a:p>
        </p:txBody>
      </p:sp>
    </p:spTree>
    <p:extLst>
      <p:ext uri="{BB962C8B-B14F-4D97-AF65-F5344CB8AC3E}">
        <p14:creationId xmlns:p14="http://schemas.microsoft.com/office/powerpoint/2010/main" val="4988006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A broad spectrum of topics including:</a:t>
            </a:r>
            <a:endParaRPr lang="en-CA" sz="12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Daily excursions in Ecuador include explorations of bio diversity, environmental challenges, indigenous community issues and colonization, will be tied to practical global leadership topics with instructor Dr. Wendy Rowe.  Guest instructors from the Army University in </a:t>
            </a:r>
            <a:r>
              <a:rPr lang="en-US" sz="1200" kern="1200" dirty="0" err="1">
                <a:solidFill>
                  <a:schemeClr val="tx1"/>
                </a:solidFill>
                <a:effectLst/>
                <a:latin typeface="+mn-lt"/>
                <a:ea typeface="+mn-ea"/>
                <a:cs typeface="+mn-cs"/>
              </a:rPr>
              <a:t>Espe</a:t>
            </a:r>
            <a:r>
              <a:rPr lang="en-US" sz="1200" kern="1200" dirty="0">
                <a:solidFill>
                  <a:schemeClr val="tx1"/>
                </a:solidFill>
                <a:effectLst/>
                <a:latin typeface="+mn-lt"/>
                <a:ea typeface="+mn-ea"/>
                <a:cs typeface="+mn-cs"/>
              </a:rPr>
              <a:t>, as well as contributions from guest speakers in the military, political realms and resource companies will enhance the dialogue on cultural concepts of leadership.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 a culmination of the Part B cross cultural leadership exploration or through the student’s independent study back home, students will have a draft Capstone Project proposal. Final versions of the Capstone Proposals will be completed at the start of GBLD 640</a:t>
            </a:r>
            <a:endParaRPr lang="en-CA" sz="1200" kern="1200" dirty="0">
              <a:solidFill>
                <a:schemeClr val="tx1"/>
              </a:solidFill>
              <a:effectLst/>
              <a:latin typeface="+mn-lt"/>
              <a:ea typeface="+mn-ea"/>
              <a:cs typeface="+mn-cs"/>
            </a:endParaRPr>
          </a:p>
          <a:p>
            <a:r>
              <a:rPr lang="en-US" dirty="0">
                <a:effectLst/>
              </a:rPr>
              <a:t>Personal awareness working in a global context,</a:t>
            </a:r>
          </a:p>
          <a:p>
            <a:r>
              <a:rPr lang="en-US" dirty="0">
                <a:effectLst/>
              </a:rPr>
              <a:t>Leading in a diverse global context,  </a:t>
            </a:r>
          </a:p>
          <a:p>
            <a:r>
              <a:rPr lang="en-US" dirty="0">
                <a:effectLst/>
              </a:rPr>
              <a:t>Driving sustainable change in complex environments, and  </a:t>
            </a:r>
          </a:p>
          <a:p>
            <a:r>
              <a:rPr lang="en-US" dirty="0">
                <a:effectLst/>
              </a:rPr>
              <a:t>Building global networks to support life-long learning, continued growth and development in the global context</a:t>
            </a:r>
          </a:p>
          <a:p>
            <a:pPr marL="0" marR="0" indent="0" algn="l" defTabSz="914400"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fld id="{C3AB1B36-A394-4C9E-91FA-C09AF2785B03}" type="slidenum">
              <a:rPr lang="en-CA" smtClean="0"/>
              <a:pPr/>
              <a:t>3</a:t>
            </a:fld>
            <a:endParaRPr lang="en-CA"/>
          </a:p>
        </p:txBody>
      </p:sp>
    </p:spTree>
    <p:extLst>
      <p:ext uri="{BB962C8B-B14F-4D97-AF65-F5344CB8AC3E}">
        <p14:creationId xmlns:p14="http://schemas.microsoft.com/office/powerpoint/2010/main" val="4988006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3AB1B36-A394-4C9E-91FA-C09AF2785B03}" type="slidenum">
              <a:rPr lang="en-CA" smtClean="0"/>
              <a:pPr/>
              <a:t>7</a:t>
            </a:fld>
            <a:endParaRPr lang="en-CA"/>
          </a:p>
        </p:txBody>
      </p:sp>
    </p:spTree>
    <p:extLst>
      <p:ext uri="{BB962C8B-B14F-4D97-AF65-F5344CB8AC3E}">
        <p14:creationId xmlns:p14="http://schemas.microsoft.com/office/powerpoint/2010/main" val="3497241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dirty="0"/>
              <a:t>I can’t seem to find a limit of the number of suitcases I can bring to Ecuador. Airline allows 2 suitcases per person free of charge. If I bring a 3rd suitcase full of clothes (no electronics) and I pay the additional baggage fee of USD $175 to the airline, would I also have to pay taxes on the 3rd suitcase when I arrive in Quito.</a:t>
            </a:r>
            <a:endParaRPr lang="en-CA" b="1" dirty="0"/>
          </a:p>
          <a:p>
            <a:endParaRPr lang="en-CA" dirty="0"/>
          </a:p>
        </p:txBody>
      </p:sp>
      <p:sp>
        <p:nvSpPr>
          <p:cNvPr id="4" name="Slide Number Placeholder 3"/>
          <p:cNvSpPr>
            <a:spLocks noGrp="1"/>
          </p:cNvSpPr>
          <p:nvPr>
            <p:ph type="sldNum" sz="quarter" idx="10"/>
          </p:nvPr>
        </p:nvSpPr>
        <p:spPr/>
        <p:txBody>
          <a:bodyPr/>
          <a:lstStyle/>
          <a:p>
            <a:fld id="{C3AB1B36-A394-4C9E-91FA-C09AF2785B03}" type="slidenum">
              <a:rPr lang="en-CA" smtClean="0"/>
              <a:pPr/>
              <a:t>11</a:t>
            </a:fld>
            <a:endParaRPr lang="en-CA"/>
          </a:p>
        </p:txBody>
      </p:sp>
    </p:spTree>
    <p:extLst>
      <p:ext uri="{BB962C8B-B14F-4D97-AF65-F5344CB8AC3E}">
        <p14:creationId xmlns:p14="http://schemas.microsoft.com/office/powerpoint/2010/main" val="6420401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sz="1200" b="1" kern="1200" baseline="0" dirty="0">
                <a:solidFill>
                  <a:schemeClr val="tx1"/>
                </a:solidFill>
                <a:latin typeface="+mn-lt"/>
                <a:ea typeface="+mn-ea"/>
                <a:cs typeface="+mn-cs"/>
              </a:rPr>
              <a:t>Salud: Tenga en cuenta que los Andes ecuatorianos tienen áreas de gran altitud. La altura podría afectarle. Evite las actividades físicas fuertes durante los primeros días de su visita. Si se siente mareado, tiene un fuerte dolor de cabeza o alguna dificultad respiratoria, por favor póngase en contacto con los números de emergencia de inmediato. </a:t>
            </a:r>
          </a:p>
          <a:p>
            <a:r>
              <a:rPr lang="es-ES" sz="1200" kern="1200" baseline="0" dirty="0">
                <a:solidFill>
                  <a:schemeClr val="tx1"/>
                </a:solidFill>
                <a:latin typeface="+mn-lt"/>
                <a:ea typeface="+mn-ea"/>
                <a:cs typeface="+mn-cs"/>
              </a:rPr>
              <a:t>Las enfermedades tropicales como el dengue y la malaria no se presentan en la parte andina del Ecuador, por lo que no es necesario un tratamiento contra la malaria. </a:t>
            </a:r>
            <a:endParaRPr lang="en-US" dirty="0"/>
          </a:p>
        </p:txBody>
      </p:sp>
      <p:sp>
        <p:nvSpPr>
          <p:cNvPr id="4" name="Slide Number Placeholder 3"/>
          <p:cNvSpPr>
            <a:spLocks noGrp="1"/>
          </p:cNvSpPr>
          <p:nvPr>
            <p:ph type="sldNum" sz="quarter" idx="10"/>
          </p:nvPr>
        </p:nvSpPr>
        <p:spPr/>
        <p:txBody>
          <a:bodyPr/>
          <a:lstStyle/>
          <a:p>
            <a:fld id="{C3AB1B36-A394-4C9E-91FA-C09AF2785B03}" type="slidenum">
              <a:rPr lang="en-CA" smtClean="0"/>
              <a:pPr/>
              <a:t>14</a:t>
            </a:fld>
            <a:endParaRPr lang="en-CA"/>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sz="1200" kern="1200" baseline="0" dirty="0">
                <a:solidFill>
                  <a:schemeClr val="tx1"/>
                </a:solidFill>
                <a:latin typeface="+mn-lt"/>
                <a:ea typeface="+mn-ea"/>
                <a:cs typeface="+mn-cs"/>
              </a:rPr>
              <a:t>La tarifa mínima es de $1,50 dólares. La mayoría de r</a:t>
            </a: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Taxi Amigo: Tel. 2222222 / 2333333 / 2222220 </a:t>
            </a:r>
          </a:p>
          <a:p>
            <a:r>
              <a:rPr lang="en-US" sz="1200" kern="1200" baseline="0" dirty="0">
                <a:solidFill>
                  <a:schemeClr val="tx1"/>
                </a:solidFill>
                <a:latin typeface="+mn-lt"/>
                <a:ea typeface="+mn-ea"/>
                <a:cs typeface="+mn-cs"/>
              </a:rPr>
              <a:t>- City Taxi: Tel. 2633333 / 2630220 </a:t>
            </a:r>
          </a:p>
          <a:p>
            <a:r>
              <a:rPr lang="es-ES" sz="1200" kern="1200" baseline="0" dirty="0" err="1">
                <a:solidFill>
                  <a:schemeClr val="tx1"/>
                </a:solidFill>
                <a:latin typeface="+mn-lt"/>
                <a:ea typeface="+mn-ea"/>
                <a:cs typeface="+mn-cs"/>
              </a:rPr>
              <a:t>ecorridos</a:t>
            </a:r>
            <a:r>
              <a:rPr lang="es-ES" sz="1200" kern="1200" baseline="0" dirty="0">
                <a:solidFill>
                  <a:schemeClr val="tx1"/>
                </a:solidFill>
                <a:latin typeface="+mn-lt"/>
                <a:ea typeface="+mn-ea"/>
                <a:cs typeface="+mn-cs"/>
              </a:rPr>
              <a:t> entre 10 y 20 minutos dentro de la ciudad cuesta entre $4,00 y $5,00 dólares. </a:t>
            </a:r>
            <a:endParaRPr lang="en-US" dirty="0"/>
          </a:p>
        </p:txBody>
      </p:sp>
      <p:sp>
        <p:nvSpPr>
          <p:cNvPr id="4" name="Slide Number Placeholder 3"/>
          <p:cNvSpPr>
            <a:spLocks noGrp="1"/>
          </p:cNvSpPr>
          <p:nvPr>
            <p:ph type="sldNum" sz="quarter" idx="10"/>
          </p:nvPr>
        </p:nvSpPr>
        <p:spPr/>
        <p:txBody>
          <a:bodyPr/>
          <a:lstStyle/>
          <a:p>
            <a:fld id="{C3AB1B36-A394-4C9E-91FA-C09AF2785B03}" type="slidenum">
              <a:rPr lang="en-CA" smtClean="0"/>
              <a:pPr/>
              <a:t>21</a:t>
            </a:fld>
            <a:endParaRPr lang="en-CA"/>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sz="1200" kern="1200" baseline="0" dirty="0">
                <a:solidFill>
                  <a:schemeClr val="tx1"/>
                </a:solidFill>
                <a:latin typeface="+mn-lt"/>
                <a:ea typeface="+mn-ea"/>
                <a:cs typeface="+mn-cs"/>
              </a:rPr>
              <a:t>portaequipajes del aeropuerto y del hotel $1/pieza; dependiendo del tipo de servicio. Meseros de restaurantes alrededor de 5% hasta 10% de la factura, </a:t>
            </a:r>
            <a:endParaRPr lang="en-US" dirty="0"/>
          </a:p>
        </p:txBody>
      </p:sp>
      <p:sp>
        <p:nvSpPr>
          <p:cNvPr id="4" name="Slide Number Placeholder 3"/>
          <p:cNvSpPr>
            <a:spLocks noGrp="1"/>
          </p:cNvSpPr>
          <p:nvPr>
            <p:ph type="sldNum" sz="quarter" idx="10"/>
          </p:nvPr>
        </p:nvSpPr>
        <p:spPr/>
        <p:txBody>
          <a:bodyPr/>
          <a:lstStyle/>
          <a:p>
            <a:fld id="{C3AB1B36-A394-4C9E-91FA-C09AF2785B03}" type="slidenum">
              <a:rPr lang="en-CA" smtClean="0"/>
              <a:pPr/>
              <a:t>22</a:t>
            </a:fld>
            <a:endParaRPr lang="en-CA"/>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 They are not that cheap now that the government has imposed new import restrictions, but it's still the best option. Most likely it will be unlocked and.</a:t>
            </a:r>
          </a:p>
          <a:p>
            <a:r>
              <a:rPr lang="en-US" sz="1200" b="0" i="0" kern="1200" dirty="0">
                <a:solidFill>
                  <a:schemeClr val="tx1"/>
                </a:solidFill>
                <a:effectLst/>
                <a:latin typeface="+mn-lt"/>
                <a:ea typeface="+mn-ea"/>
                <a:cs typeface="+mn-cs"/>
              </a:rPr>
              <a:t>If you need the BlackBerry, then she should go ask for a </a:t>
            </a:r>
            <a:r>
              <a:rPr lang="en-US" sz="1200" b="0" i="0" kern="1200" dirty="0" err="1">
                <a:solidFill>
                  <a:schemeClr val="tx1"/>
                </a:solidFill>
                <a:effectLst/>
                <a:latin typeface="+mn-lt"/>
                <a:ea typeface="+mn-ea"/>
                <a:cs typeface="+mn-cs"/>
              </a:rPr>
              <a:t>microSIM</a:t>
            </a:r>
            <a:r>
              <a:rPr lang="en-US" sz="1200" b="0" i="0" kern="1200" dirty="0">
                <a:solidFill>
                  <a:schemeClr val="tx1"/>
                </a:solidFill>
                <a:effectLst/>
                <a:latin typeface="+mn-lt"/>
                <a:ea typeface="+mn-ea"/>
                <a:cs typeface="+mn-cs"/>
              </a:rPr>
              <a:t> in the operator. iPhones, </a:t>
            </a:r>
            <a:r>
              <a:rPr lang="en-US" sz="1200" b="0" i="0" kern="1200" dirty="0" err="1">
                <a:solidFill>
                  <a:schemeClr val="tx1"/>
                </a:solidFill>
                <a:effectLst/>
                <a:latin typeface="+mn-lt"/>
                <a:ea typeface="+mn-ea"/>
                <a:cs typeface="+mn-cs"/>
              </a:rPr>
              <a:t>Lumias</a:t>
            </a:r>
            <a:r>
              <a:rPr lang="en-US" sz="1200" b="0" i="0" kern="1200" dirty="0">
                <a:solidFill>
                  <a:schemeClr val="tx1"/>
                </a:solidFill>
                <a:effectLst/>
                <a:latin typeface="+mn-lt"/>
                <a:ea typeface="+mn-ea"/>
                <a:cs typeface="+mn-cs"/>
              </a:rPr>
              <a:t> and others with </a:t>
            </a:r>
            <a:r>
              <a:rPr lang="en-US" sz="1200" b="0" i="0" kern="1200" dirty="0" err="1">
                <a:solidFill>
                  <a:schemeClr val="tx1"/>
                </a:solidFill>
                <a:effectLst/>
                <a:latin typeface="+mn-lt"/>
                <a:ea typeface="+mn-ea"/>
                <a:cs typeface="+mn-cs"/>
              </a:rPr>
              <a:t>microSIMs</a:t>
            </a:r>
            <a:r>
              <a:rPr lang="en-US" sz="1200" b="0" i="0" kern="1200" dirty="0">
                <a:solidFill>
                  <a:schemeClr val="tx1"/>
                </a:solidFill>
                <a:effectLst/>
                <a:latin typeface="+mn-lt"/>
                <a:ea typeface="+mn-ea"/>
                <a:cs typeface="+mn-cs"/>
              </a:rPr>
              <a:t> are sold in </a:t>
            </a:r>
            <a:r>
              <a:rPr lang="en-US" sz="1200" b="0" i="0" u="none" strike="noStrike" kern="1200" dirty="0" err="1">
                <a:solidFill>
                  <a:schemeClr val="tx1"/>
                </a:solidFill>
                <a:effectLst/>
                <a:latin typeface="+mn-lt"/>
                <a:ea typeface="+mn-ea"/>
                <a:cs typeface="+mn-cs"/>
                <a:hlinkClick r:id="rId3"/>
              </a:rPr>
              <a:t>Ecuador</a:t>
            </a:r>
            <a:r>
              <a:rPr lang="en-US" sz="1200" b="0" i="0" kern="1200" dirty="0" err="1">
                <a:solidFill>
                  <a:schemeClr val="tx1"/>
                </a:solidFill>
                <a:effectLst/>
                <a:latin typeface="+mn-lt"/>
                <a:ea typeface="+mn-ea"/>
                <a:cs typeface="+mn-cs"/>
              </a:rPr>
              <a:t>so</a:t>
            </a:r>
            <a:r>
              <a:rPr lang="en-US" sz="1200" b="0" i="0" kern="1200" dirty="0">
                <a:solidFill>
                  <a:schemeClr val="tx1"/>
                </a:solidFill>
                <a:effectLst/>
                <a:latin typeface="+mn-lt"/>
                <a:ea typeface="+mn-ea"/>
                <a:cs typeface="+mn-cs"/>
              </a:rPr>
              <a:t> operators have </a:t>
            </a:r>
            <a:r>
              <a:rPr lang="en-US" sz="1200" b="0" i="0" kern="1200" dirty="0" err="1">
                <a:solidFill>
                  <a:schemeClr val="tx1"/>
                </a:solidFill>
                <a:effectLst/>
                <a:latin typeface="+mn-lt"/>
                <a:ea typeface="+mn-ea"/>
                <a:cs typeface="+mn-cs"/>
              </a:rPr>
              <a:t>microSIM</a:t>
            </a:r>
            <a:r>
              <a:rPr lang="en-US" sz="1200" b="0" i="0" kern="1200" dirty="0">
                <a:solidFill>
                  <a:schemeClr val="tx1"/>
                </a:solidFill>
                <a:effectLst/>
                <a:latin typeface="+mn-lt"/>
                <a:ea typeface="+mn-ea"/>
                <a:cs typeface="+mn-cs"/>
              </a:rPr>
              <a:t>-sized chips for you to buy. The phone will need to be unlocked, not because of Ecuador, but because of the foreign operator (lots of phones sold in Ecuador are unlocked, actually I can't think of a single phone I've bought here that's not unlocked)</a:t>
            </a:r>
          </a:p>
          <a:p>
            <a:r>
              <a:rPr lang="en-US" sz="1200" b="0" i="0" kern="1200" dirty="0">
                <a:solidFill>
                  <a:schemeClr val="tx1"/>
                </a:solidFill>
                <a:effectLst/>
                <a:latin typeface="+mn-lt"/>
                <a:ea typeface="+mn-ea"/>
                <a:cs typeface="+mn-cs"/>
              </a:rPr>
              <a:t>As I assume the SIM will be prepaid (you don't have a credit card or a bank account in Ecuador) she will also need to ask for a prepaid BlackBerry plan, I don't have experience with prepaid plans, but Claro or Movistar could help.</a:t>
            </a:r>
          </a:p>
          <a:p>
            <a:endParaRPr lang="en-US" dirty="0"/>
          </a:p>
        </p:txBody>
      </p:sp>
      <p:sp>
        <p:nvSpPr>
          <p:cNvPr id="4" name="Slide Number Placeholder 3"/>
          <p:cNvSpPr>
            <a:spLocks noGrp="1"/>
          </p:cNvSpPr>
          <p:nvPr>
            <p:ph type="sldNum" sz="quarter" idx="10"/>
          </p:nvPr>
        </p:nvSpPr>
        <p:spPr/>
        <p:txBody>
          <a:bodyPr/>
          <a:lstStyle/>
          <a:p>
            <a:fld id="{C3AB1B36-A394-4C9E-91FA-C09AF2785B03}" type="slidenum">
              <a:rPr lang="en-CA" smtClean="0"/>
              <a:pPr/>
              <a:t>24</a:t>
            </a:fld>
            <a:endParaRPr lang="en-CA"/>
          </a:p>
        </p:txBody>
      </p:sp>
    </p:spTree>
    <p:extLst>
      <p:ext uri="{BB962C8B-B14F-4D97-AF65-F5344CB8AC3E}">
        <p14:creationId xmlns:p14="http://schemas.microsoft.com/office/powerpoint/2010/main" val="18985573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ext Placeholder 6"/>
          <p:cNvSpPr>
            <a:spLocks noGrp="1"/>
          </p:cNvSpPr>
          <p:nvPr>
            <p:ph type="body" sz="quarter" idx="13" hasCustomPrompt="1"/>
          </p:nvPr>
        </p:nvSpPr>
        <p:spPr>
          <a:xfrm>
            <a:off x="360589" y="2934494"/>
            <a:ext cx="4385147" cy="847362"/>
          </a:xfrm>
          <a:prstGeom prst="rect">
            <a:avLst/>
          </a:prstGeom>
        </p:spPr>
        <p:txBody>
          <a:bodyPr lIns="0" tIns="0" rIns="0" bIns="0"/>
          <a:lstStyle>
            <a:lvl1pPr marL="0" indent="0">
              <a:buNone/>
              <a:defRPr lang="en-US" sz="1700" b="0" i="0" kern="1200" baseline="0" dirty="0" smtClean="0">
                <a:solidFill>
                  <a:srgbClr val="61C4D8"/>
                </a:solidFill>
                <a:latin typeface="Verdana"/>
                <a:ea typeface="+mn-ea"/>
                <a:cs typeface="Auto 1 Regular"/>
              </a:defRPr>
            </a:lvl1pPr>
            <a:lvl5pPr>
              <a:lnSpc>
                <a:spcPts val="2000"/>
              </a:lnSpc>
              <a:defRPr lang="en-US" sz="1700" b="0" i="0" kern="1200" cap="none" baseline="0" dirty="0" smtClean="0">
                <a:solidFill>
                  <a:schemeClr val="bg1"/>
                </a:solidFill>
                <a:latin typeface="Auto 1 Regular"/>
                <a:ea typeface="+mn-ea"/>
                <a:cs typeface="Auto 1 Regular"/>
              </a:defRPr>
            </a:lvl5pPr>
          </a:lstStyle>
          <a:p>
            <a:pPr marL="0" lvl="0" indent="0" algn="l" defTabSz="457200" rtl="0" eaLnBrk="1" latinLnBrk="0" hangingPunct="1">
              <a:lnSpc>
                <a:spcPts val="2000"/>
              </a:lnSpc>
              <a:spcBef>
                <a:spcPts val="0"/>
              </a:spcBef>
              <a:buFontTx/>
              <a:buNone/>
            </a:pPr>
            <a:r>
              <a:rPr lang="en-US" dirty="0"/>
              <a:t>Month 2013 </a:t>
            </a:r>
            <a:br>
              <a:rPr lang="en-US" dirty="0"/>
            </a:br>
            <a:r>
              <a:rPr lang="en-US" dirty="0"/>
              <a:t>Professor name </a:t>
            </a:r>
            <a:br>
              <a:rPr lang="en-US" dirty="0"/>
            </a:br>
            <a:r>
              <a:rPr lang="en-US" dirty="0"/>
              <a:t>Edu-103-S003</a:t>
            </a:r>
          </a:p>
        </p:txBody>
      </p:sp>
      <p:sp>
        <p:nvSpPr>
          <p:cNvPr id="9" name="Text Placeholder 8"/>
          <p:cNvSpPr>
            <a:spLocks noGrp="1"/>
          </p:cNvSpPr>
          <p:nvPr>
            <p:ph type="body" sz="quarter" idx="14" hasCustomPrompt="1"/>
          </p:nvPr>
        </p:nvSpPr>
        <p:spPr>
          <a:xfrm>
            <a:off x="356616" y="1645920"/>
            <a:ext cx="4389120" cy="1124712"/>
          </a:xfrm>
          <a:prstGeom prst="rect">
            <a:avLst/>
          </a:prstGeom>
        </p:spPr>
        <p:txBody>
          <a:bodyPr vert="horz" lIns="0" tIns="0" rIns="0" bIns="0" anchor="b" anchorCtr="0"/>
          <a:lstStyle>
            <a:lvl1pPr marL="0">
              <a:lnSpc>
                <a:spcPts val="3000"/>
              </a:lnSpc>
              <a:spcBef>
                <a:spcPts val="0"/>
              </a:spcBef>
              <a:buFontTx/>
              <a:buNone/>
              <a:defRPr sz="3200" b="1" i="0" cap="all" baseline="0">
                <a:solidFill>
                  <a:schemeClr val="bg1"/>
                </a:solidFill>
                <a:latin typeface="Verdana"/>
                <a:cs typeface="Verdana"/>
              </a:defRPr>
            </a:lvl1pPr>
            <a:lvl2pPr marL="0">
              <a:lnSpc>
                <a:spcPts val="3000"/>
              </a:lnSpc>
              <a:spcBef>
                <a:spcPts val="0"/>
              </a:spcBef>
              <a:buNone/>
              <a:defRPr sz="3200" b="1" i="0" cap="all">
                <a:solidFill>
                  <a:schemeClr val="bg1"/>
                </a:solidFill>
                <a:latin typeface="Verdana"/>
                <a:cs typeface="Verdana"/>
              </a:defRPr>
            </a:lvl2pPr>
            <a:lvl3pPr marL="0">
              <a:lnSpc>
                <a:spcPts val="3000"/>
              </a:lnSpc>
              <a:spcBef>
                <a:spcPts val="0"/>
              </a:spcBef>
              <a:buNone/>
              <a:defRPr sz="3200" b="1" i="0" cap="all">
                <a:solidFill>
                  <a:schemeClr val="bg1"/>
                </a:solidFill>
                <a:latin typeface="Verdana"/>
                <a:cs typeface="Verdana"/>
              </a:defRPr>
            </a:lvl3pPr>
            <a:lvl4pPr marL="0">
              <a:lnSpc>
                <a:spcPts val="3000"/>
              </a:lnSpc>
              <a:spcBef>
                <a:spcPts val="0"/>
              </a:spcBef>
              <a:buNone/>
              <a:defRPr sz="3200" b="1" i="0" cap="all">
                <a:solidFill>
                  <a:schemeClr val="bg1"/>
                </a:solidFill>
                <a:latin typeface="Verdana"/>
                <a:cs typeface="Verdana"/>
              </a:defRPr>
            </a:lvl4pPr>
            <a:lvl5pPr marL="0">
              <a:lnSpc>
                <a:spcPts val="3000"/>
              </a:lnSpc>
              <a:spcBef>
                <a:spcPts val="0"/>
              </a:spcBef>
              <a:buNone/>
              <a:defRPr sz="3200" b="1" i="0" cap="all">
                <a:solidFill>
                  <a:schemeClr val="bg1"/>
                </a:solidFill>
                <a:latin typeface="Verdana"/>
                <a:cs typeface="Verdana"/>
              </a:defRPr>
            </a:lvl5pPr>
          </a:lstStyle>
          <a:p>
            <a:pPr lvl="0"/>
            <a:r>
              <a:rPr lang="en-CA" dirty="0"/>
              <a:t>PRESENTATION</a:t>
            </a:r>
            <a:br>
              <a:rPr lang="en-CA" dirty="0"/>
            </a:br>
            <a:r>
              <a:rPr lang="en-CA" dirty="0"/>
              <a:t>TITLE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7"/>
          <p:cNvSpPr>
            <a:spLocks noGrp="1"/>
          </p:cNvSpPr>
          <p:nvPr>
            <p:ph type="body" sz="quarter" idx="14" hasCustomPrompt="1"/>
          </p:nvPr>
        </p:nvSpPr>
        <p:spPr>
          <a:xfrm>
            <a:off x="356616" y="1993148"/>
            <a:ext cx="4391823" cy="1413354"/>
          </a:xfrm>
          <a:prstGeom prst="rect">
            <a:avLst/>
          </a:prstGeom>
        </p:spPr>
        <p:txBody>
          <a:bodyPr vert="horz" lIns="0" tIns="0" bIns="0"/>
          <a:lstStyle>
            <a:lvl1pPr marL="0" indent="0">
              <a:lnSpc>
                <a:spcPts val="3000"/>
              </a:lnSpc>
              <a:spcBef>
                <a:spcPts val="0"/>
              </a:spcBef>
              <a:buNone/>
              <a:defRPr b="1" i="0" cap="all">
                <a:solidFill>
                  <a:schemeClr val="bg1"/>
                </a:solidFill>
                <a:latin typeface="Verdana"/>
                <a:cs typeface="Verdana"/>
              </a:defRPr>
            </a:lvl1pPr>
            <a:lvl2pPr>
              <a:buNone/>
              <a:defRPr b="1" i="0" cap="all">
                <a:solidFill>
                  <a:schemeClr val="bg1"/>
                </a:solidFill>
                <a:latin typeface="Verdana"/>
                <a:cs typeface="Verdana"/>
              </a:defRPr>
            </a:lvl2pPr>
            <a:lvl3pPr>
              <a:buNone/>
              <a:defRPr b="1" i="0" cap="all">
                <a:solidFill>
                  <a:schemeClr val="bg1"/>
                </a:solidFill>
                <a:latin typeface="Verdana"/>
                <a:cs typeface="Verdana"/>
              </a:defRPr>
            </a:lvl3pPr>
            <a:lvl4pPr>
              <a:buNone/>
              <a:defRPr b="1" i="0" cap="all">
                <a:solidFill>
                  <a:schemeClr val="bg1"/>
                </a:solidFill>
                <a:latin typeface="Verdana"/>
                <a:cs typeface="Verdana"/>
              </a:defRPr>
            </a:lvl4pPr>
            <a:lvl5pPr>
              <a:buNone/>
              <a:defRPr b="1" i="0" cap="all">
                <a:solidFill>
                  <a:schemeClr val="bg1"/>
                </a:solidFill>
                <a:latin typeface="Verdana"/>
                <a:cs typeface="Verdana"/>
              </a:defRPr>
            </a:lvl5pPr>
          </a:lstStyle>
          <a:p>
            <a:pPr lvl="0"/>
            <a:r>
              <a:rPr lang="en-CA" dirty="0"/>
              <a:t>Subsection</a:t>
            </a:r>
            <a:br>
              <a:rPr lang="en-CA" dirty="0"/>
            </a:br>
            <a:r>
              <a:rPr lang="en-CA" dirty="0"/>
              <a:t>divider</a:t>
            </a:r>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8" name="Text Placeholder 7"/>
          <p:cNvSpPr>
            <a:spLocks noGrp="1"/>
          </p:cNvSpPr>
          <p:nvPr>
            <p:ph type="body" sz="quarter" idx="14" hasCustomPrompt="1"/>
          </p:nvPr>
        </p:nvSpPr>
        <p:spPr>
          <a:xfrm>
            <a:off x="356615" y="1177925"/>
            <a:ext cx="6400800" cy="769938"/>
          </a:xfrm>
          <a:prstGeom prst="rect">
            <a:avLst/>
          </a:prstGeom>
        </p:spPr>
        <p:txBody>
          <a:bodyPr vert="horz" lIns="0" tIns="0" bIns="0"/>
          <a:lstStyle>
            <a:lvl1pPr marL="0" indent="0">
              <a:lnSpc>
                <a:spcPts val="3000"/>
              </a:lnSpc>
              <a:spcBef>
                <a:spcPts val="0"/>
              </a:spcBef>
              <a:buNone/>
              <a:defRPr b="1" i="0" cap="all" baseline="0">
                <a:solidFill>
                  <a:srgbClr val="313644"/>
                </a:solidFill>
                <a:latin typeface="Verdana"/>
                <a:cs typeface="Verdana"/>
              </a:defRPr>
            </a:lvl1pPr>
            <a:lvl2pPr>
              <a:buNone/>
              <a:defRPr b="1" i="0" cap="all">
                <a:solidFill>
                  <a:schemeClr val="bg1"/>
                </a:solidFill>
                <a:latin typeface="Verdana"/>
                <a:cs typeface="Verdana"/>
              </a:defRPr>
            </a:lvl2pPr>
            <a:lvl3pPr>
              <a:buNone/>
              <a:defRPr b="1" i="0" cap="all">
                <a:solidFill>
                  <a:schemeClr val="bg1"/>
                </a:solidFill>
                <a:latin typeface="Verdana"/>
                <a:cs typeface="Verdana"/>
              </a:defRPr>
            </a:lvl3pPr>
            <a:lvl4pPr>
              <a:buNone/>
              <a:defRPr b="1" i="0" cap="all">
                <a:solidFill>
                  <a:schemeClr val="bg1"/>
                </a:solidFill>
                <a:latin typeface="Verdana"/>
                <a:cs typeface="Verdana"/>
              </a:defRPr>
            </a:lvl4pPr>
            <a:lvl5pPr>
              <a:buNone/>
              <a:defRPr b="1" i="0" cap="all">
                <a:solidFill>
                  <a:schemeClr val="bg1"/>
                </a:solidFill>
                <a:latin typeface="Verdana"/>
                <a:cs typeface="Verdana"/>
              </a:defRPr>
            </a:lvl5pPr>
          </a:lstStyle>
          <a:p>
            <a:pPr lvl="0"/>
            <a:r>
              <a:rPr lang="en-CA" dirty="0"/>
              <a:t>Content slide</a:t>
            </a:r>
            <a:endParaRPr lang="en-US" dirty="0"/>
          </a:p>
        </p:txBody>
      </p:sp>
      <p:sp>
        <p:nvSpPr>
          <p:cNvPr id="9" name="Text Placeholder 11"/>
          <p:cNvSpPr>
            <a:spLocks noGrp="1"/>
          </p:cNvSpPr>
          <p:nvPr>
            <p:ph type="body" sz="quarter" idx="11" hasCustomPrompt="1"/>
          </p:nvPr>
        </p:nvSpPr>
        <p:spPr>
          <a:xfrm>
            <a:off x="736599" y="2265825"/>
            <a:ext cx="7560841" cy="274320"/>
          </a:xfrm>
          <a:prstGeom prst="rect">
            <a:avLst/>
          </a:prstGeom>
        </p:spPr>
        <p:txBody>
          <a:bodyPr vert="horz" lIns="0" tIns="0" rIns="0" bIns="0"/>
          <a:lstStyle>
            <a:lvl1pPr marL="0" marR="0" indent="0" algn="l" defTabSz="457200" rtl="0" eaLnBrk="1" fontAlgn="auto" latinLnBrk="0" hangingPunct="1">
              <a:lnSpc>
                <a:spcPts val="1800"/>
              </a:lnSpc>
              <a:spcBef>
                <a:spcPts val="0"/>
              </a:spcBef>
              <a:spcAft>
                <a:spcPts val="0"/>
              </a:spcAft>
              <a:buClrTx/>
              <a:buSzTx/>
              <a:buFont typeface="Arial"/>
              <a:buNone/>
              <a:tabLst/>
              <a:defRPr sz="2400" b="1" i="0">
                <a:solidFill>
                  <a:srgbClr val="24B4CD"/>
                </a:solidFill>
                <a:latin typeface="Verdana"/>
                <a:cs typeface="Verdana"/>
              </a:defRPr>
            </a:lvl1pPr>
          </a:lstStyle>
          <a:p>
            <a:pPr lvl="0"/>
            <a:r>
              <a:rPr lang="en-CA" dirty="0"/>
              <a:t>Subhead (select grid to delete after use)</a:t>
            </a:r>
          </a:p>
        </p:txBody>
      </p:sp>
      <p:sp>
        <p:nvSpPr>
          <p:cNvPr id="10" name="Content Placeholder 12"/>
          <p:cNvSpPr>
            <a:spLocks noGrp="1"/>
          </p:cNvSpPr>
          <p:nvPr>
            <p:ph sz="quarter" idx="16"/>
          </p:nvPr>
        </p:nvSpPr>
        <p:spPr>
          <a:xfrm>
            <a:off x="736600" y="2540145"/>
            <a:ext cx="7561035" cy="3547872"/>
          </a:xfrm>
          <a:prstGeom prst="rect">
            <a:avLst/>
          </a:prstGeom>
        </p:spPr>
        <p:txBody>
          <a:bodyPr vert="horz"/>
          <a:lstStyle>
            <a:lvl1pPr>
              <a:defRPr sz="2400">
                <a:solidFill>
                  <a:srgbClr val="313644"/>
                </a:solidFill>
                <a:latin typeface="Verdana"/>
                <a:cs typeface="Verdana"/>
              </a:defRPr>
            </a:lvl1pPr>
            <a:lvl2pPr>
              <a:defRPr sz="2000">
                <a:solidFill>
                  <a:srgbClr val="313644"/>
                </a:solidFill>
                <a:latin typeface="Verdana"/>
                <a:cs typeface="Verdana"/>
              </a:defRPr>
            </a:lvl2pPr>
            <a:lvl3pPr>
              <a:defRPr sz="1800">
                <a:solidFill>
                  <a:srgbClr val="313644"/>
                </a:solidFill>
                <a:latin typeface="Verdana"/>
                <a:cs typeface="Verdana"/>
              </a:defRPr>
            </a:lvl3pPr>
            <a:lvl4pPr>
              <a:defRPr sz="1600">
                <a:solidFill>
                  <a:srgbClr val="313644"/>
                </a:solidFill>
                <a:latin typeface="Verdana"/>
                <a:cs typeface="Verdana"/>
              </a:defRPr>
            </a:lvl4pPr>
            <a:lvl5pPr>
              <a:defRPr sz="1400">
                <a:solidFill>
                  <a:srgbClr val="313644"/>
                </a:solidFill>
                <a:latin typeface="Verdana"/>
                <a:cs typeface="Verdana"/>
              </a:defRPr>
            </a:lvl5pPr>
          </a:lstStyle>
          <a:p>
            <a:pPr lvl="0"/>
            <a:r>
              <a:rPr lang="en-CA" dirty="0"/>
              <a:t>Click to edit</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8" name="Text Placeholder 7"/>
          <p:cNvSpPr>
            <a:spLocks noGrp="1"/>
          </p:cNvSpPr>
          <p:nvPr>
            <p:ph type="body" sz="quarter" idx="15" hasCustomPrompt="1"/>
          </p:nvPr>
        </p:nvSpPr>
        <p:spPr>
          <a:xfrm>
            <a:off x="356615" y="1177925"/>
            <a:ext cx="6400800" cy="769938"/>
          </a:xfrm>
          <a:prstGeom prst="rect">
            <a:avLst/>
          </a:prstGeom>
        </p:spPr>
        <p:txBody>
          <a:bodyPr vert="horz" lIns="0" tIns="0" bIns="0"/>
          <a:lstStyle>
            <a:lvl1pPr marL="0" indent="0">
              <a:lnSpc>
                <a:spcPts val="3000"/>
              </a:lnSpc>
              <a:spcBef>
                <a:spcPts val="0"/>
              </a:spcBef>
              <a:buNone/>
              <a:defRPr b="1" i="0" cap="all" baseline="0">
                <a:solidFill>
                  <a:srgbClr val="313644"/>
                </a:solidFill>
                <a:latin typeface="Verdana"/>
                <a:cs typeface="Verdana"/>
              </a:defRPr>
            </a:lvl1pPr>
            <a:lvl2pPr>
              <a:buNone/>
              <a:defRPr b="1" i="0" cap="all">
                <a:solidFill>
                  <a:schemeClr val="bg1"/>
                </a:solidFill>
                <a:latin typeface="Verdana"/>
                <a:cs typeface="Verdana"/>
              </a:defRPr>
            </a:lvl2pPr>
            <a:lvl3pPr>
              <a:buNone/>
              <a:defRPr b="1" i="0" cap="all">
                <a:solidFill>
                  <a:schemeClr val="bg1"/>
                </a:solidFill>
                <a:latin typeface="Verdana"/>
                <a:cs typeface="Verdana"/>
              </a:defRPr>
            </a:lvl3pPr>
            <a:lvl4pPr>
              <a:buNone/>
              <a:defRPr b="1" i="0" cap="all">
                <a:solidFill>
                  <a:schemeClr val="bg1"/>
                </a:solidFill>
                <a:latin typeface="Verdana"/>
                <a:cs typeface="Verdana"/>
              </a:defRPr>
            </a:lvl4pPr>
            <a:lvl5pPr>
              <a:buNone/>
              <a:defRPr b="1" i="0" cap="all">
                <a:solidFill>
                  <a:schemeClr val="bg1"/>
                </a:solidFill>
                <a:latin typeface="Verdana"/>
                <a:cs typeface="Verdana"/>
              </a:defRPr>
            </a:lvl5pPr>
          </a:lstStyle>
          <a:p>
            <a:pPr lvl="0"/>
            <a:r>
              <a:rPr lang="en-CA" dirty="0"/>
              <a:t>Content slide</a:t>
            </a:r>
            <a:endParaRPr lang="en-US" dirty="0"/>
          </a:p>
        </p:txBody>
      </p:sp>
      <p:sp>
        <p:nvSpPr>
          <p:cNvPr id="7" name="Text Placeholder 11"/>
          <p:cNvSpPr>
            <a:spLocks noGrp="1"/>
          </p:cNvSpPr>
          <p:nvPr>
            <p:ph type="body" sz="quarter" idx="11" hasCustomPrompt="1"/>
          </p:nvPr>
        </p:nvSpPr>
        <p:spPr>
          <a:xfrm>
            <a:off x="736600" y="2265826"/>
            <a:ext cx="3725634" cy="274320"/>
          </a:xfrm>
          <a:prstGeom prst="rect">
            <a:avLst/>
          </a:prstGeom>
        </p:spPr>
        <p:txBody>
          <a:bodyPr vert="horz" lIns="0" tIns="0" rIns="0" bIns="0"/>
          <a:lstStyle>
            <a:lvl1pPr marL="0" marR="0" indent="0" algn="l" defTabSz="457200" rtl="0" eaLnBrk="1" fontAlgn="auto" latinLnBrk="0" hangingPunct="1">
              <a:lnSpc>
                <a:spcPts val="1800"/>
              </a:lnSpc>
              <a:spcBef>
                <a:spcPts val="0"/>
              </a:spcBef>
              <a:spcAft>
                <a:spcPts val="0"/>
              </a:spcAft>
              <a:buClrTx/>
              <a:buSzTx/>
              <a:buFont typeface="Arial"/>
              <a:buNone/>
              <a:tabLst/>
              <a:defRPr sz="1500" b="1" i="0">
                <a:solidFill>
                  <a:srgbClr val="24B4CD"/>
                </a:solidFill>
                <a:latin typeface="Verdana"/>
                <a:cs typeface="Verdana"/>
              </a:defRPr>
            </a:lvl1pPr>
          </a:lstStyle>
          <a:p>
            <a:pPr lvl="0"/>
            <a:r>
              <a:rPr lang="en-CA" dirty="0"/>
              <a:t>Subhead (select grid to delete)</a:t>
            </a:r>
          </a:p>
        </p:txBody>
      </p:sp>
      <p:sp>
        <p:nvSpPr>
          <p:cNvPr id="10" name="Content Placeholder 21"/>
          <p:cNvSpPr>
            <a:spLocks noGrp="1"/>
          </p:cNvSpPr>
          <p:nvPr>
            <p:ph sz="quarter" idx="18"/>
          </p:nvPr>
        </p:nvSpPr>
        <p:spPr>
          <a:xfrm>
            <a:off x="4572001" y="2540144"/>
            <a:ext cx="3725634" cy="3547871"/>
          </a:xfrm>
          <a:prstGeom prst="rect">
            <a:avLst/>
          </a:prstGeom>
        </p:spPr>
        <p:txBody>
          <a:bodyPr vert="horz"/>
          <a:lstStyle>
            <a:lvl1pPr>
              <a:defRPr sz="1500">
                <a:solidFill>
                  <a:srgbClr val="313644"/>
                </a:solidFill>
                <a:latin typeface="Verdana"/>
                <a:cs typeface="Verdana"/>
              </a:defRPr>
            </a:lvl1pPr>
            <a:lvl2pPr>
              <a:defRPr sz="1400">
                <a:solidFill>
                  <a:srgbClr val="313644"/>
                </a:solidFill>
                <a:latin typeface="Verdana"/>
                <a:cs typeface="Verdana"/>
              </a:defRPr>
            </a:lvl2pPr>
            <a:lvl3pPr>
              <a:defRPr sz="1300">
                <a:solidFill>
                  <a:srgbClr val="313644"/>
                </a:solidFill>
                <a:latin typeface="Verdana"/>
                <a:cs typeface="Verdana"/>
              </a:defRPr>
            </a:lvl3pPr>
            <a:lvl4pPr>
              <a:defRPr sz="1200">
                <a:solidFill>
                  <a:srgbClr val="313644"/>
                </a:solidFill>
                <a:latin typeface="Verdana"/>
                <a:cs typeface="Verdana"/>
              </a:defRPr>
            </a:lvl4pPr>
            <a:lvl5pPr>
              <a:defRPr sz="1100">
                <a:solidFill>
                  <a:srgbClr val="313644"/>
                </a:solidFill>
                <a:latin typeface="Verdana"/>
                <a:cs typeface="Verdana"/>
              </a:defRPr>
            </a:lvl5pPr>
          </a:lstStyle>
          <a:p>
            <a:pPr lvl="0"/>
            <a:r>
              <a:rPr lang="en-CA" dirty="0"/>
              <a:t>Click to edit</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11" name="Text Placeholder 11"/>
          <p:cNvSpPr>
            <a:spLocks noGrp="1"/>
          </p:cNvSpPr>
          <p:nvPr>
            <p:ph type="body" sz="quarter" idx="19" hasCustomPrompt="1"/>
          </p:nvPr>
        </p:nvSpPr>
        <p:spPr>
          <a:xfrm>
            <a:off x="4572000" y="2265826"/>
            <a:ext cx="3725634" cy="274320"/>
          </a:xfrm>
          <a:prstGeom prst="rect">
            <a:avLst/>
          </a:prstGeom>
        </p:spPr>
        <p:txBody>
          <a:bodyPr vert="horz" lIns="0" tIns="0" rIns="0" bIns="0"/>
          <a:lstStyle>
            <a:lvl1pPr marL="0" marR="0" indent="0" algn="l" defTabSz="457200" rtl="0" eaLnBrk="1" fontAlgn="auto" latinLnBrk="0" hangingPunct="1">
              <a:lnSpc>
                <a:spcPts val="1800"/>
              </a:lnSpc>
              <a:spcBef>
                <a:spcPts val="0"/>
              </a:spcBef>
              <a:spcAft>
                <a:spcPts val="0"/>
              </a:spcAft>
              <a:buClrTx/>
              <a:buSzTx/>
              <a:buFont typeface="Arial"/>
              <a:buNone/>
              <a:tabLst/>
              <a:defRPr sz="1500" b="1" i="0">
                <a:solidFill>
                  <a:srgbClr val="24B4CD"/>
                </a:solidFill>
                <a:latin typeface="Verdana"/>
                <a:cs typeface="Verdana"/>
              </a:defRPr>
            </a:lvl1pPr>
          </a:lstStyle>
          <a:p>
            <a:pPr lvl="0"/>
            <a:r>
              <a:rPr lang="en-CA" dirty="0"/>
              <a:t>Subhead (select grid to delete)</a:t>
            </a:r>
          </a:p>
        </p:txBody>
      </p:sp>
      <p:sp>
        <p:nvSpPr>
          <p:cNvPr id="13" name="Content Placeholder 21"/>
          <p:cNvSpPr>
            <a:spLocks noGrp="1"/>
          </p:cNvSpPr>
          <p:nvPr>
            <p:ph sz="quarter" idx="20"/>
          </p:nvPr>
        </p:nvSpPr>
        <p:spPr>
          <a:xfrm>
            <a:off x="736600" y="2540144"/>
            <a:ext cx="3725634" cy="3547871"/>
          </a:xfrm>
          <a:prstGeom prst="rect">
            <a:avLst/>
          </a:prstGeom>
        </p:spPr>
        <p:txBody>
          <a:bodyPr vert="horz"/>
          <a:lstStyle>
            <a:lvl1pPr>
              <a:defRPr sz="1500">
                <a:solidFill>
                  <a:srgbClr val="313644"/>
                </a:solidFill>
                <a:latin typeface="Verdana"/>
                <a:cs typeface="Verdana"/>
              </a:defRPr>
            </a:lvl1pPr>
            <a:lvl2pPr>
              <a:defRPr sz="1400">
                <a:solidFill>
                  <a:srgbClr val="313644"/>
                </a:solidFill>
                <a:latin typeface="Verdana"/>
                <a:cs typeface="Verdana"/>
              </a:defRPr>
            </a:lvl2pPr>
            <a:lvl3pPr>
              <a:defRPr sz="1300">
                <a:solidFill>
                  <a:srgbClr val="313644"/>
                </a:solidFill>
                <a:latin typeface="Verdana"/>
                <a:cs typeface="Verdana"/>
              </a:defRPr>
            </a:lvl3pPr>
            <a:lvl4pPr>
              <a:defRPr sz="1200">
                <a:solidFill>
                  <a:srgbClr val="313644"/>
                </a:solidFill>
                <a:latin typeface="Verdana"/>
                <a:cs typeface="Verdana"/>
              </a:defRPr>
            </a:lvl4pPr>
            <a:lvl5pPr>
              <a:defRPr sz="1100">
                <a:solidFill>
                  <a:srgbClr val="313644"/>
                </a:solidFill>
                <a:latin typeface="Verdana"/>
                <a:cs typeface="Verdana"/>
              </a:defRPr>
            </a:lvl5pPr>
          </a:lstStyle>
          <a:p>
            <a:pPr lvl="0"/>
            <a:r>
              <a:rPr lang="en-CA" dirty="0"/>
              <a:t>Click to edit</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8" name="Text Placeholder 7"/>
          <p:cNvSpPr>
            <a:spLocks noGrp="1"/>
          </p:cNvSpPr>
          <p:nvPr>
            <p:ph type="body" sz="quarter" idx="14" hasCustomPrompt="1"/>
          </p:nvPr>
        </p:nvSpPr>
        <p:spPr>
          <a:xfrm>
            <a:off x="356616" y="1177925"/>
            <a:ext cx="6400800" cy="769938"/>
          </a:xfrm>
          <a:prstGeom prst="rect">
            <a:avLst/>
          </a:prstGeom>
        </p:spPr>
        <p:txBody>
          <a:bodyPr vert="horz" lIns="0" tIns="0" rIns="0" bIns="0"/>
          <a:lstStyle>
            <a:lvl1pPr marL="0" indent="0">
              <a:lnSpc>
                <a:spcPts val="3000"/>
              </a:lnSpc>
              <a:spcBef>
                <a:spcPts val="0"/>
              </a:spcBef>
              <a:buNone/>
              <a:defRPr b="1" i="0" cap="all" baseline="0">
                <a:solidFill>
                  <a:schemeClr val="bg1"/>
                </a:solidFill>
                <a:latin typeface="Verdana"/>
                <a:cs typeface="Verdana"/>
              </a:defRPr>
            </a:lvl1pPr>
            <a:lvl2pPr>
              <a:buNone/>
              <a:defRPr b="1" i="0" cap="all">
                <a:solidFill>
                  <a:schemeClr val="bg1"/>
                </a:solidFill>
                <a:latin typeface="Verdana"/>
                <a:cs typeface="Verdana"/>
              </a:defRPr>
            </a:lvl2pPr>
            <a:lvl3pPr>
              <a:buNone/>
              <a:defRPr b="1" i="0" cap="all">
                <a:solidFill>
                  <a:schemeClr val="bg1"/>
                </a:solidFill>
                <a:latin typeface="Verdana"/>
                <a:cs typeface="Verdana"/>
              </a:defRPr>
            </a:lvl3pPr>
            <a:lvl4pPr>
              <a:buNone/>
              <a:defRPr b="1" i="0" cap="all">
                <a:solidFill>
                  <a:schemeClr val="bg1"/>
                </a:solidFill>
                <a:latin typeface="Verdana"/>
                <a:cs typeface="Verdana"/>
              </a:defRPr>
            </a:lvl4pPr>
            <a:lvl5pPr>
              <a:buNone/>
              <a:defRPr b="1" i="0" cap="all">
                <a:solidFill>
                  <a:schemeClr val="bg1"/>
                </a:solidFill>
                <a:latin typeface="Verdana"/>
                <a:cs typeface="Verdana"/>
              </a:defRPr>
            </a:lvl5pPr>
          </a:lstStyle>
          <a:p>
            <a:pPr lvl="0"/>
            <a:r>
              <a:rPr lang="en-CA" dirty="0"/>
              <a:t>Content slide</a:t>
            </a:r>
            <a:endParaRPr lang="en-US" dirty="0"/>
          </a:p>
        </p:txBody>
      </p:sp>
      <p:sp>
        <p:nvSpPr>
          <p:cNvPr id="5" name="Text Placeholder 11"/>
          <p:cNvSpPr>
            <a:spLocks noGrp="1"/>
          </p:cNvSpPr>
          <p:nvPr>
            <p:ph type="body" sz="quarter" idx="11" hasCustomPrompt="1"/>
          </p:nvPr>
        </p:nvSpPr>
        <p:spPr>
          <a:xfrm>
            <a:off x="736599" y="2265825"/>
            <a:ext cx="7560841" cy="274320"/>
          </a:xfrm>
          <a:prstGeom prst="rect">
            <a:avLst/>
          </a:prstGeom>
        </p:spPr>
        <p:txBody>
          <a:bodyPr vert="horz" lIns="0" tIns="0" rIns="0" bIns="0"/>
          <a:lstStyle>
            <a:lvl1pPr marL="0" marR="0" indent="0" algn="l" defTabSz="457200" rtl="0" eaLnBrk="1" fontAlgn="auto" latinLnBrk="0" hangingPunct="1">
              <a:lnSpc>
                <a:spcPts val="1800"/>
              </a:lnSpc>
              <a:spcBef>
                <a:spcPts val="0"/>
              </a:spcBef>
              <a:spcAft>
                <a:spcPts val="0"/>
              </a:spcAft>
              <a:buClrTx/>
              <a:buSzTx/>
              <a:buFont typeface="Arial"/>
              <a:buNone/>
              <a:tabLst/>
              <a:defRPr sz="2400" b="1" i="0" baseline="0">
                <a:solidFill>
                  <a:srgbClr val="61C4D8"/>
                </a:solidFill>
                <a:latin typeface="Verdana"/>
                <a:cs typeface="Verdana"/>
              </a:defRPr>
            </a:lvl1pPr>
          </a:lstStyle>
          <a:p>
            <a:pPr lvl="0"/>
            <a:r>
              <a:rPr lang="en-CA" dirty="0"/>
              <a:t>Subhead (select grid to delete after use)</a:t>
            </a:r>
          </a:p>
        </p:txBody>
      </p:sp>
      <p:sp>
        <p:nvSpPr>
          <p:cNvPr id="7" name="Content Placeholder 12"/>
          <p:cNvSpPr>
            <a:spLocks noGrp="1"/>
          </p:cNvSpPr>
          <p:nvPr>
            <p:ph sz="quarter" idx="16"/>
          </p:nvPr>
        </p:nvSpPr>
        <p:spPr>
          <a:xfrm>
            <a:off x="736600" y="2540145"/>
            <a:ext cx="7561035" cy="3547872"/>
          </a:xfrm>
          <a:prstGeom prst="rect">
            <a:avLst/>
          </a:prstGeom>
        </p:spPr>
        <p:txBody>
          <a:bodyPr vert="horz"/>
          <a:lstStyle>
            <a:lvl1pPr>
              <a:defRPr sz="2400">
                <a:solidFill>
                  <a:schemeClr val="bg1"/>
                </a:solidFill>
                <a:latin typeface="Verdana"/>
                <a:cs typeface="Verdana"/>
              </a:defRPr>
            </a:lvl1pPr>
            <a:lvl2pPr>
              <a:defRPr sz="2000">
                <a:solidFill>
                  <a:schemeClr val="bg1"/>
                </a:solidFill>
                <a:latin typeface="Verdana"/>
                <a:cs typeface="Verdana"/>
              </a:defRPr>
            </a:lvl2pPr>
            <a:lvl3pPr>
              <a:defRPr sz="1800">
                <a:solidFill>
                  <a:schemeClr val="bg1"/>
                </a:solidFill>
                <a:latin typeface="Verdana"/>
                <a:cs typeface="Verdana"/>
              </a:defRPr>
            </a:lvl3pPr>
            <a:lvl4pPr>
              <a:defRPr sz="1600">
                <a:solidFill>
                  <a:schemeClr val="bg1"/>
                </a:solidFill>
                <a:latin typeface="Verdana"/>
                <a:cs typeface="Verdana"/>
              </a:defRPr>
            </a:lvl4pPr>
            <a:lvl5pPr>
              <a:defRPr sz="1400" baseline="0">
                <a:solidFill>
                  <a:schemeClr val="bg1"/>
                </a:solidFill>
                <a:latin typeface="Verdana"/>
                <a:cs typeface="Verdana"/>
              </a:defRPr>
            </a:lvl5pPr>
          </a:lstStyle>
          <a:p>
            <a:pPr lvl="0"/>
            <a:r>
              <a:rPr lang="en-CA" dirty="0"/>
              <a:t>Click to edit</a:t>
            </a:r>
          </a:p>
          <a:p>
            <a:pPr lvl="1"/>
            <a:r>
              <a:rPr lang="en-CA" dirty="0"/>
              <a:t>Second level</a:t>
            </a:r>
          </a:p>
          <a:p>
            <a:pPr lvl="2"/>
            <a:r>
              <a:rPr lang="en-CA" dirty="0"/>
              <a:t>Third level</a:t>
            </a:r>
          </a:p>
          <a:p>
            <a:pPr lvl="3"/>
            <a:r>
              <a:rPr lang="en-CA" dirty="0"/>
              <a:t>Fourth level</a:t>
            </a:r>
          </a:p>
          <a:p>
            <a:pPr lvl="4"/>
            <a:r>
              <a:rPr lang="en-CA" dirty="0"/>
              <a:t>Fifth level</a:t>
            </a:r>
          </a:p>
          <a:p>
            <a:pPr lvl="4"/>
            <a:endParaRPr lang="en-CA"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2" name="Text Placeholder 11"/>
          <p:cNvSpPr>
            <a:spLocks noGrp="1"/>
          </p:cNvSpPr>
          <p:nvPr>
            <p:ph type="body" sz="quarter" idx="11" hasCustomPrompt="1"/>
          </p:nvPr>
        </p:nvSpPr>
        <p:spPr>
          <a:xfrm>
            <a:off x="736600" y="2265826"/>
            <a:ext cx="3725634" cy="274320"/>
          </a:xfrm>
          <a:prstGeom prst="rect">
            <a:avLst/>
          </a:prstGeom>
        </p:spPr>
        <p:txBody>
          <a:bodyPr vert="horz" lIns="0" tIns="0" rIns="0" bIns="0"/>
          <a:lstStyle>
            <a:lvl1pPr marL="0" marR="0" indent="0" algn="l" defTabSz="457200" rtl="0" eaLnBrk="1" fontAlgn="auto" latinLnBrk="0" hangingPunct="1">
              <a:lnSpc>
                <a:spcPts val="1800"/>
              </a:lnSpc>
              <a:spcBef>
                <a:spcPts val="0"/>
              </a:spcBef>
              <a:spcAft>
                <a:spcPts val="0"/>
              </a:spcAft>
              <a:buClrTx/>
              <a:buSzTx/>
              <a:buFont typeface="Arial"/>
              <a:buNone/>
              <a:tabLst/>
              <a:defRPr sz="1500" b="1" i="0">
                <a:solidFill>
                  <a:srgbClr val="61C4D8"/>
                </a:solidFill>
                <a:latin typeface="Verdana"/>
                <a:cs typeface="Verdana"/>
              </a:defRPr>
            </a:lvl1pPr>
          </a:lstStyle>
          <a:p>
            <a:pPr lvl="0"/>
            <a:r>
              <a:rPr lang="en-CA" dirty="0"/>
              <a:t>Subhead (select grid to delete)</a:t>
            </a:r>
          </a:p>
        </p:txBody>
      </p:sp>
      <p:sp>
        <p:nvSpPr>
          <p:cNvPr id="8" name="Text Placeholder 7"/>
          <p:cNvSpPr>
            <a:spLocks noGrp="1"/>
          </p:cNvSpPr>
          <p:nvPr>
            <p:ph type="body" sz="quarter" idx="15" hasCustomPrompt="1"/>
          </p:nvPr>
        </p:nvSpPr>
        <p:spPr>
          <a:xfrm>
            <a:off x="356616" y="1177925"/>
            <a:ext cx="6400800" cy="769938"/>
          </a:xfrm>
          <a:prstGeom prst="rect">
            <a:avLst/>
          </a:prstGeom>
        </p:spPr>
        <p:txBody>
          <a:bodyPr vert="horz" lIns="0" tIns="0" bIns="0"/>
          <a:lstStyle>
            <a:lvl1pPr marL="0" indent="0">
              <a:lnSpc>
                <a:spcPts val="3000"/>
              </a:lnSpc>
              <a:spcBef>
                <a:spcPts val="0"/>
              </a:spcBef>
              <a:buNone/>
              <a:defRPr b="1" i="0" cap="all" baseline="0">
                <a:solidFill>
                  <a:schemeClr val="bg1"/>
                </a:solidFill>
                <a:latin typeface="Verdana"/>
                <a:cs typeface="Verdana"/>
              </a:defRPr>
            </a:lvl1pPr>
            <a:lvl2pPr>
              <a:buNone/>
              <a:defRPr b="1" i="0" cap="all">
                <a:solidFill>
                  <a:schemeClr val="bg1"/>
                </a:solidFill>
                <a:latin typeface="Verdana"/>
                <a:cs typeface="Verdana"/>
              </a:defRPr>
            </a:lvl2pPr>
            <a:lvl3pPr>
              <a:buNone/>
              <a:defRPr b="1" i="0" cap="all">
                <a:solidFill>
                  <a:schemeClr val="bg1"/>
                </a:solidFill>
                <a:latin typeface="Verdana"/>
                <a:cs typeface="Verdana"/>
              </a:defRPr>
            </a:lvl3pPr>
            <a:lvl4pPr>
              <a:buNone/>
              <a:defRPr b="1" i="0" cap="all">
                <a:solidFill>
                  <a:schemeClr val="bg1"/>
                </a:solidFill>
                <a:latin typeface="Verdana"/>
                <a:cs typeface="Verdana"/>
              </a:defRPr>
            </a:lvl4pPr>
            <a:lvl5pPr>
              <a:buNone/>
              <a:defRPr b="1" i="0" cap="all">
                <a:solidFill>
                  <a:schemeClr val="bg1"/>
                </a:solidFill>
                <a:latin typeface="Verdana"/>
                <a:cs typeface="Verdana"/>
              </a:defRPr>
            </a:lvl5pPr>
          </a:lstStyle>
          <a:p>
            <a:pPr lvl="0"/>
            <a:r>
              <a:rPr lang="en-CA" dirty="0"/>
              <a:t>Content slide</a:t>
            </a:r>
            <a:endParaRPr lang="en-US" dirty="0"/>
          </a:p>
        </p:txBody>
      </p:sp>
      <p:sp>
        <p:nvSpPr>
          <p:cNvPr id="9" name="Content Placeholder 21"/>
          <p:cNvSpPr>
            <a:spLocks noGrp="1"/>
          </p:cNvSpPr>
          <p:nvPr>
            <p:ph sz="quarter" idx="17"/>
          </p:nvPr>
        </p:nvSpPr>
        <p:spPr>
          <a:xfrm>
            <a:off x="4572001" y="2540144"/>
            <a:ext cx="3725634" cy="3547871"/>
          </a:xfrm>
          <a:prstGeom prst="rect">
            <a:avLst/>
          </a:prstGeom>
        </p:spPr>
        <p:txBody>
          <a:bodyPr vert="horz"/>
          <a:lstStyle>
            <a:lvl1pPr>
              <a:defRPr sz="1500">
                <a:solidFill>
                  <a:srgbClr val="FFFFFF"/>
                </a:solidFill>
                <a:latin typeface="Verdana"/>
                <a:cs typeface="Verdana"/>
              </a:defRPr>
            </a:lvl1pPr>
            <a:lvl2pPr>
              <a:defRPr sz="1400">
                <a:solidFill>
                  <a:srgbClr val="FFFFFF"/>
                </a:solidFill>
                <a:latin typeface="Verdana"/>
                <a:cs typeface="Verdana"/>
              </a:defRPr>
            </a:lvl2pPr>
            <a:lvl3pPr>
              <a:defRPr sz="1300">
                <a:solidFill>
                  <a:srgbClr val="FFFFFF"/>
                </a:solidFill>
                <a:latin typeface="Verdana"/>
                <a:cs typeface="Verdana"/>
              </a:defRPr>
            </a:lvl3pPr>
            <a:lvl4pPr>
              <a:defRPr sz="1200">
                <a:solidFill>
                  <a:srgbClr val="FFFFFF"/>
                </a:solidFill>
                <a:latin typeface="Verdana"/>
                <a:cs typeface="Verdana"/>
              </a:defRPr>
            </a:lvl4pPr>
            <a:lvl5pPr>
              <a:defRPr sz="1100">
                <a:solidFill>
                  <a:srgbClr val="FFFFFF"/>
                </a:solidFill>
                <a:latin typeface="Verdana"/>
                <a:cs typeface="Verdana"/>
              </a:defRPr>
            </a:lvl5pPr>
          </a:lstStyle>
          <a:p>
            <a:pPr lvl="0"/>
            <a:r>
              <a:rPr lang="en-CA" dirty="0"/>
              <a:t>Click to edit</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18" name="Text Placeholder 11"/>
          <p:cNvSpPr>
            <a:spLocks noGrp="1"/>
          </p:cNvSpPr>
          <p:nvPr>
            <p:ph type="body" sz="quarter" idx="18" hasCustomPrompt="1"/>
          </p:nvPr>
        </p:nvSpPr>
        <p:spPr>
          <a:xfrm>
            <a:off x="4572000" y="2265826"/>
            <a:ext cx="3725634" cy="274320"/>
          </a:xfrm>
          <a:prstGeom prst="rect">
            <a:avLst/>
          </a:prstGeom>
        </p:spPr>
        <p:txBody>
          <a:bodyPr vert="horz" lIns="0" tIns="0" rIns="0" bIns="0"/>
          <a:lstStyle>
            <a:lvl1pPr marL="0" marR="0" indent="0" algn="l" defTabSz="457200" rtl="0" eaLnBrk="1" fontAlgn="auto" latinLnBrk="0" hangingPunct="1">
              <a:lnSpc>
                <a:spcPts val="1800"/>
              </a:lnSpc>
              <a:spcBef>
                <a:spcPts val="0"/>
              </a:spcBef>
              <a:spcAft>
                <a:spcPts val="0"/>
              </a:spcAft>
              <a:buClrTx/>
              <a:buSzTx/>
              <a:buFont typeface="Arial"/>
              <a:buNone/>
              <a:tabLst/>
              <a:defRPr sz="1500" b="1" i="0" baseline="0">
                <a:solidFill>
                  <a:srgbClr val="61C4D8"/>
                </a:solidFill>
                <a:latin typeface="Verdana"/>
                <a:cs typeface="Verdana"/>
              </a:defRPr>
            </a:lvl1pPr>
          </a:lstStyle>
          <a:p>
            <a:pPr lvl="0"/>
            <a:r>
              <a:rPr lang="en-CA" dirty="0"/>
              <a:t>Subhead (select grid to delete)</a:t>
            </a:r>
          </a:p>
        </p:txBody>
      </p:sp>
      <p:sp>
        <p:nvSpPr>
          <p:cNvPr id="19" name="Content Placeholder 21"/>
          <p:cNvSpPr>
            <a:spLocks noGrp="1"/>
          </p:cNvSpPr>
          <p:nvPr>
            <p:ph sz="quarter" idx="19"/>
          </p:nvPr>
        </p:nvSpPr>
        <p:spPr>
          <a:xfrm>
            <a:off x="736600" y="2540144"/>
            <a:ext cx="3725634" cy="3547871"/>
          </a:xfrm>
          <a:prstGeom prst="rect">
            <a:avLst/>
          </a:prstGeom>
        </p:spPr>
        <p:txBody>
          <a:bodyPr vert="horz"/>
          <a:lstStyle>
            <a:lvl1pPr>
              <a:defRPr sz="1500">
                <a:solidFill>
                  <a:srgbClr val="FFFFFF"/>
                </a:solidFill>
                <a:latin typeface="Verdana"/>
                <a:cs typeface="Verdana"/>
              </a:defRPr>
            </a:lvl1pPr>
            <a:lvl2pPr>
              <a:defRPr sz="1400">
                <a:solidFill>
                  <a:srgbClr val="FFFFFF"/>
                </a:solidFill>
                <a:latin typeface="Verdana"/>
                <a:cs typeface="Verdana"/>
              </a:defRPr>
            </a:lvl2pPr>
            <a:lvl3pPr>
              <a:defRPr sz="1300">
                <a:solidFill>
                  <a:srgbClr val="FFFFFF"/>
                </a:solidFill>
                <a:latin typeface="Verdana"/>
                <a:cs typeface="Verdana"/>
              </a:defRPr>
            </a:lvl3pPr>
            <a:lvl4pPr>
              <a:defRPr sz="1200">
                <a:solidFill>
                  <a:srgbClr val="FFFFFF"/>
                </a:solidFill>
                <a:latin typeface="Verdana"/>
                <a:cs typeface="Verdana"/>
              </a:defRPr>
            </a:lvl4pPr>
            <a:lvl5pPr>
              <a:defRPr sz="1100">
                <a:solidFill>
                  <a:srgbClr val="FFFFFF"/>
                </a:solidFill>
                <a:latin typeface="Verdana"/>
                <a:cs typeface="Verdana"/>
              </a:defRPr>
            </a:lvl5pPr>
          </a:lstStyle>
          <a:p>
            <a:pPr lvl="0"/>
            <a:r>
              <a:rPr lang="en-CA" dirty="0"/>
              <a:t>Click to edit</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Content Placeholder 5"/>
          <p:cNvSpPr>
            <a:spLocks noGrp="1"/>
          </p:cNvSpPr>
          <p:nvPr>
            <p:ph sz="quarter" idx="12" hasCustomPrompt="1"/>
          </p:nvPr>
        </p:nvSpPr>
        <p:spPr>
          <a:xfrm>
            <a:off x="736600" y="2638241"/>
            <a:ext cx="7432675" cy="176470"/>
          </a:xfrm>
          <a:prstGeom prst="rect">
            <a:avLst/>
          </a:prstGeom>
        </p:spPr>
        <p:txBody>
          <a:bodyPr vert="horz" lIns="0" tIns="0" bIns="0"/>
          <a:lstStyle>
            <a:lvl1pPr marL="0" indent="0">
              <a:lnSpc>
                <a:spcPts val="1440"/>
              </a:lnSpc>
              <a:spcBef>
                <a:spcPts val="0"/>
              </a:spcBef>
              <a:buFontTx/>
              <a:buNone/>
              <a:defRPr sz="1700" b="1" i="0">
                <a:solidFill>
                  <a:srgbClr val="2EABBA"/>
                </a:solidFill>
                <a:latin typeface="Auto 1 Bold SmCp"/>
                <a:cs typeface="Auto 1 Light SmCp"/>
              </a:defRPr>
            </a:lvl1pPr>
          </a:lstStyle>
          <a:p>
            <a:pPr lvl="0"/>
            <a:r>
              <a:rPr lang="en-CA" dirty="0"/>
              <a:t>HEADING ONE</a:t>
            </a:r>
          </a:p>
        </p:txBody>
      </p:sp>
      <p:sp>
        <p:nvSpPr>
          <p:cNvPr id="11" name="Text Placeholder 9"/>
          <p:cNvSpPr>
            <a:spLocks noGrp="1"/>
          </p:cNvSpPr>
          <p:nvPr>
            <p:ph type="body" sz="quarter" idx="14" hasCustomPrompt="1"/>
          </p:nvPr>
        </p:nvSpPr>
        <p:spPr>
          <a:xfrm>
            <a:off x="371475" y="1177925"/>
            <a:ext cx="2613025" cy="838200"/>
          </a:xfrm>
          <a:prstGeom prst="rect">
            <a:avLst/>
          </a:prstGeom>
        </p:spPr>
        <p:txBody>
          <a:bodyPr vert="horz" lIns="0" tIns="0" rIns="0" bIns="0"/>
          <a:lstStyle>
            <a:lvl1pPr marL="0" indent="0">
              <a:lnSpc>
                <a:spcPts val="2800"/>
              </a:lnSpc>
              <a:spcBef>
                <a:spcPts val="0"/>
              </a:spcBef>
              <a:buFontTx/>
              <a:buNone/>
              <a:defRPr sz="4200" cap="all">
                <a:solidFill>
                  <a:schemeClr val="bg1"/>
                </a:solidFill>
                <a:latin typeface="Auto 1 Bold SmCp"/>
              </a:defRPr>
            </a:lvl1pPr>
          </a:lstStyle>
          <a:p>
            <a:pPr lvl="0"/>
            <a:r>
              <a:rPr lang="en-CA" dirty="0"/>
              <a:t>CONTENT</a:t>
            </a:r>
            <a:br>
              <a:rPr lang="en-CA" dirty="0"/>
            </a:br>
            <a:r>
              <a:rPr lang="en-CA" dirty="0"/>
              <a:t>SLIDE</a:t>
            </a:r>
            <a:endParaRPr lang="en-US" dirty="0"/>
          </a:p>
        </p:txBody>
      </p:sp>
      <p:sp>
        <p:nvSpPr>
          <p:cNvPr id="5" name="Text Placeholder 5"/>
          <p:cNvSpPr>
            <a:spLocks noGrp="1"/>
          </p:cNvSpPr>
          <p:nvPr>
            <p:ph type="body" sz="quarter" idx="15"/>
          </p:nvPr>
        </p:nvSpPr>
        <p:spPr>
          <a:xfrm>
            <a:off x="736600" y="2814711"/>
            <a:ext cx="7432675" cy="2202570"/>
          </a:xfrm>
          <a:prstGeom prst="rect">
            <a:avLst/>
          </a:prstGeom>
        </p:spPr>
        <p:txBody>
          <a:bodyPr vert="horz" lIns="0" tIns="45720" rIns="0" bIns="0"/>
          <a:lstStyle>
            <a:lvl1pPr marL="0" indent="-228600">
              <a:lnSpc>
                <a:spcPts val="2800"/>
              </a:lnSpc>
              <a:buFontTx/>
              <a:buNone/>
              <a:defRPr sz="2500" b="0" i="0">
                <a:solidFill>
                  <a:schemeClr val="bg1"/>
                </a:solidFill>
                <a:latin typeface="Auto 1 Regular"/>
                <a:cs typeface="Auto 1 Regular"/>
              </a:defRPr>
            </a:lvl1pPr>
            <a:lvl2pPr marL="457200" indent="-228600">
              <a:lnSpc>
                <a:spcPts val="2800"/>
              </a:lnSpc>
              <a:spcBef>
                <a:spcPts val="300"/>
              </a:spcBef>
              <a:buFontTx/>
              <a:buNone/>
              <a:defRPr sz="2500" b="0" i="0">
                <a:solidFill>
                  <a:schemeClr val="bg1"/>
                </a:solidFill>
                <a:latin typeface="Auto 1 Regular"/>
                <a:cs typeface="Auto 1 Regular"/>
              </a:defRPr>
            </a:lvl2pPr>
            <a:lvl3pPr marL="685800" indent="-228600">
              <a:lnSpc>
                <a:spcPts val="2800"/>
              </a:lnSpc>
              <a:spcBef>
                <a:spcPts val="300"/>
              </a:spcBef>
              <a:buFontTx/>
              <a:buNone/>
              <a:defRPr sz="2500" b="0" i="0">
                <a:solidFill>
                  <a:schemeClr val="bg1"/>
                </a:solidFill>
                <a:latin typeface="Auto 1 Regular"/>
                <a:cs typeface="Auto 1 Regular"/>
              </a:defRPr>
            </a:lvl3pPr>
            <a:lvl4pPr marL="914400">
              <a:lnSpc>
                <a:spcPts val="2800"/>
              </a:lnSpc>
              <a:spcBef>
                <a:spcPts val="300"/>
              </a:spcBef>
              <a:buFontTx/>
              <a:buNone/>
              <a:defRPr sz="2500" b="0" i="0">
                <a:solidFill>
                  <a:schemeClr val="bg1"/>
                </a:solidFill>
                <a:latin typeface="Auto 1 Regular"/>
                <a:cs typeface="Auto 1 Regular"/>
              </a:defRPr>
            </a:lvl4pPr>
            <a:lvl5pPr>
              <a:lnSpc>
                <a:spcPts val="2800"/>
              </a:lnSpc>
              <a:buFont typeface="Arial"/>
              <a:buChar char="•"/>
              <a:defRPr sz="2500" b="0" i="0">
                <a:solidFill>
                  <a:schemeClr val="bg1"/>
                </a:solidFill>
                <a:latin typeface="Auto 1 Regular"/>
                <a:cs typeface="Auto 1 Regular"/>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560263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2" name="Text Placeholder 11"/>
          <p:cNvSpPr>
            <a:spLocks noGrp="1"/>
          </p:cNvSpPr>
          <p:nvPr>
            <p:ph type="body" sz="quarter" idx="11"/>
          </p:nvPr>
        </p:nvSpPr>
        <p:spPr>
          <a:xfrm>
            <a:off x="736600" y="2568192"/>
            <a:ext cx="3725634" cy="246519"/>
          </a:xfrm>
          <a:prstGeom prst="rect">
            <a:avLst/>
          </a:prstGeom>
        </p:spPr>
        <p:txBody>
          <a:bodyPr vert="horz" lIns="0" tIns="0" rIns="0" bIns="0"/>
          <a:lstStyle>
            <a:lvl1pPr marL="0" marR="0" indent="0" algn="l" defTabSz="457200" rtl="0" eaLnBrk="1" fontAlgn="auto" latinLnBrk="0" hangingPunct="1">
              <a:lnSpc>
                <a:spcPts val="1800"/>
              </a:lnSpc>
              <a:spcBef>
                <a:spcPts val="0"/>
              </a:spcBef>
              <a:spcAft>
                <a:spcPts val="0"/>
              </a:spcAft>
              <a:buClrTx/>
              <a:buSzTx/>
              <a:buFont typeface="Arial"/>
              <a:buNone/>
              <a:tabLst/>
              <a:defRPr sz="1500" b="1" i="0">
                <a:solidFill>
                  <a:srgbClr val="2EABBA"/>
                </a:solidFill>
                <a:latin typeface="Auto 1 Bold SmCp"/>
                <a:cs typeface="Auto 1 Light SmCp"/>
              </a:defRPr>
            </a:lvl1pPr>
          </a:lstStyle>
          <a:p>
            <a:pPr lvl="0"/>
            <a:r>
              <a:rPr lang="en-US"/>
              <a:t>Click to edit Master text styles</a:t>
            </a:r>
          </a:p>
        </p:txBody>
      </p:sp>
      <p:sp>
        <p:nvSpPr>
          <p:cNvPr id="14" name="Text Placeholder 11"/>
          <p:cNvSpPr>
            <a:spLocks noGrp="1"/>
          </p:cNvSpPr>
          <p:nvPr>
            <p:ph type="body" sz="quarter" idx="12"/>
          </p:nvPr>
        </p:nvSpPr>
        <p:spPr>
          <a:xfrm>
            <a:off x="4572000" y="2568192"/>
            <a:ext cx="3878043" cy="246519"/>
          </a:xfrm>
          <a:prstGeom prst="rect">
            <a:avLst/>
          </a:prstGeom>
        </p:spPr>
        <p:txBody>
          <a:bodyPr vert="horz" lIns="0" tIns="0" rIns="0" bIns="0"/>
          <a:lstStyle>
            <a:lvl1pPr marL="0" marR="0" indent="0" algn="l" defTabSz="457200" rtl="0" eaLnBrk="1" fontAlgn="auto" latinLnBrk="0" hangingPunct="1">
              <a:lnSpc>
                <a:spcPts val="1800"/>
              </a:lnSpc>
              <a:spcBef>
                <a:spcPts val="0"/>
              </a:spcBef>
              <a:spcAft>
                <a:spcPts val="0"/>
              </a:spcAft>
              <a:buClrTx/>
              <a:buSzTx/>
              <a:buFont typeface="Arial"/>
              <a:buNone/>
              <a:tabLst/>
              <a:defRPr sz="1500" b="1" i="0">
                <a:solidFill>
                  <a:srgbClr val="2EABBA"/>
                </a:solidFill>
                <a:latin typeface="Auto 1 Bold SmCp"/>
                <a:cs typeface="Auto 1 Light SmCp"/>
              </a:defRPr>
            </a:lvl1pPr>
          </a:lstStyle>
          <a:p>
            <a:pPr lvl="0"/>
            <a:r>
              <a:rPr lang="en-US"/>
              <a:t>Click to edit Master text styles</a:t>
            </a:r>
          </a:p>
        </p:txBody>
      </p:sp>
      <p:sp>
        <p:nvSpPr>
          <p:cNvPr id="8" name="Text Placeholder 9"/>
          <p:cNvSpPr>
            <a:spLocks noGrp="1"/>
          </p:cNvSpPr>
          <p:nvPr>
            <p:ph type="body" sz="quarter" idx="14" hasCustomPrompt="1"/>
          </p:nvPr>
        </p:nvSpPr>
        <p:spPr>
          <a:xfrm>
            <a:off x="371475" y="1177925"/>
            <a:ext cx="2613025" cy="838200"/>
          </a:xfrm>
          <a:prstGeom prst="rect">
            <a:avLst/>
          </a:prstGeom>
        </p:spPr>
        <p:txBody>
          <a:bodyPr vert="horz" lIns="0" tIns="0" rIns="0" bIns="0"/>
          <a:lstStyle>
            <a:lvl1pPr marL="0" indent="0">
              <a:lnSpc>
                <a:spcPts val="2800"/>
              </a:lnSpc>
              <a:spcBef>
                <a:spcPts val="0"/>
              </a:spcBef>
              <a:buFontTx/>
              <a:buNone/>
              <a:defRPr sz="4200" cap="all">
                <a:solidFill>
                  <a:schemeClr val="bg1"/>
                </a:solidFill>
                <a:latin typeface="Auto 1 Bold SmCp"/>
              </a:defRPr>
            </a:lvl1pPr>
          </a:lstStyle>
          <a:p>
            <a:pPr lvl="0"/>
            <a:r>
              <a:rPr lang="en-CA" dirty="0"/>
              <a:t>CONTENT</a:t>
            </a:r>
            <a:br>
              <a:rPr lang="en-CA" dirty="0"/>
            </a:br>
            <a:r>
              <a:rPr lang="en-CA" dirty="0"/>
              <a:t>SLIDE</a:t>
            </a:r>
            <a:endParaRPr lang="en-US" dirty="0"/>
          </a:p>
        </p:txBody>
      </p:sp>
      <p:sp>
        <p:nvSpPr>
          <p:cNvPr id="11" name="Text Placeholder 8"/>
          <p:cNvSpPr>
            <a:spLocks noGrp="1"/>
          </p:cNvSpPr>
          <p:nvPr>
            <p:ph type="body" sz="quarter" idx="16"/>
          </p:nvPr>
        </p:nvSpPr>
        <p:spPr>
          <a:xfrm>
            <a:off x="736360" y="2814710"/>
            <a:ext cx="3725873" cy="2201789"/>
          </a:xfrm>
          <a:prstGeom prst="rect">
            <a:avLst/>
          </a:prstGeom>
        </p:spPr>
        <p:txBody>
          <a:bodyPr vert="horz" lIns="0" rIns="0" bIns="0"/>
          <a:lstStyle>
            <a:lvl1pPr marL="0" indent="-228600">
              <a:lnSpc>
                <a:spcPts val="1800"/>
              </a:lnSpc>
              <a:spcBef>
                <a:spcPts val="300"/>
              </a:spcBef>
              <a:buFontTx/>
              <a:buNone/>
              <a:defRPr sz="1500" b="0" i="0">
                <a:solidFill>
                  <a:schemeClr val="bg1"/>
                </a:solidFill>
                <a:latin typeface="Auto 1 Regular"/>
                <a:cs typeface="Auto 1 Regular"/>
              </a:defRPr>
            </a:lvl1pPr>
            <a:lvl2pPr marL="457200" indent="-228600">
              <a:lnSpc>
                <a:spcPts val="1800"/>
              </a:lnSpc>
              <a:spcBef>
                <a:spcPts val="300"/>
              </a:spcBef>
              <a:buFontTx/>
              <a:buNone/>
              <a:defRPr sz="1500" b="0" i="0">
                <a:solidFill>
                  <a:schemeClr val="bg1"/>
                </a:solidFill>
                <a:latin typeface="Auto 1 Regular"/>
                <a:cs typeface="Auto 1 Regular"/>
              </a:defRPr>
            </a:lvl2pPr>
            <a:lvl3pPr marL="685800" indent="-228600">
              <a:lnSpc>
                <a:spcPts val="1800"/>
              </a:lnSpc>
              <a:spcBef>
                <a:spcPts val="300"/>
              </a:spcBef>
              <a:buFontTx/>
              <a:buNone/>
              <a:defRPr sz="1500" b="0" i="0">
                <a:solidFill>
                  <a:schemeClr val="bg1"/>
                </a:solidFill>
                <a:latin typeface="Auto 1 Regular"/>
                <a:cs typeface="Auto 1 Regular"/>
              </a:defRPr>
            </a:lvl3pPr>
            <a:lvl4pPr marL="914400" indent="-228600">
              <a:lnSpc>
                <a:spcPts val="1800"/>
              </a:lnSpc>
              <a:spcBef>
                <a:spcPts val="300"/>
              </a:spcBef>
              <a:buFontTx/>
              <a:buNone/>
              <a:defRPr sz="1500" b="0" i="0">
                <a:solidFill>
                  <a:schemeClr val="bg1"/>
                </a:solidFill>
                <a:latin typeface="Auto 1 Regular"/>
                <a:cs typeface="Auto 1 Regular"/>
              </a:defRPr>
            </a:lvl4pPr>
            <a:lvl5pPr>
              <a:lnSpc>
                <a:spcPts val="1800"/>
              </a:lnSpc>
              <a:spcBef>
                <a:spcPts val="300"/>
              </a:spcBef>
              <a:buFont typeface="Arial"/>
              <a:buChar char="•"/>
              <a:defRPr sz="1500" b="0" i="0">
                <a:solidFill>
                  <a:schemeClr val="bg1"/>
                </a:solidFill>
                <a:latin typeface="Auto 1 Regular"/>
                <a:cs typeface="Auto 1 Regular"/>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8"/>
          <p:cNvSpPr>
            <a:spLocks noGrp="1"/>
          </p:cNvSpPr>
          <p:nvPr>
            <p:ph type="body" sz="quarter" idx="17"/>
          </p:nvPr>
        </p:nvSpPr>
        <p:spPr>
          <a:xfrm>
            <a:off x="4572000" y="2814710"/>
            <a:ext cx="3878043" cy="2201789"/>
          </a:xfrm>
          <a:prstGeom prst="rect">
            <a:avLst/>
          </a:prstGeom>
        </p:spPr>
        <p:txBody>
          <a:bodyPr vert="horz" lIns="0" rIns="0" bIns="0"/>
          <a:lstStyle>
            <a:lvl1pPr marL="0" indent="-228600">
              <a:lnSpc>
                <a:spcPts val="1800"/>
              </a:lnSpc>
              <a:spcBef>
                <a:spcPts val="300"/>
              </a:spcBef>
              <a:buFontTx/>
              <a:buNone/>
              <a:defRPr sz="1500" b="0" i="0">
                <a:solidFill>
                  <a:schemeClr val="bg1"/>
                </a:solidFill>
                <a:latin typeface="Auto 1 Regular"/>
                <a:cs typeface="Auto 1 Regular"/>
              </a:defRPr>
            </a:lvl1pPr>
            <a:lvl2pPr marL="457200" indent="-228600">
              <a:lnSpc>
                <a:spcPts val="1800"/>
              </a:lnSpc>
              <a:spcBef>
                <a:spcPts val="300"/>
              </a:spcBef>
              <a:buFontTx/>
              <a:buNone/>
              <a:defRPr sz="1500" b="0" i="0">
                <a:solidFill>
                  <a:schemeClr val="bg1"/>
                </a:solidFill>
                <a:latin typeface="Auto 1 Regular"/>
                <a:cs typeface="Auto 1 Regular"/>
              </a:defRPr>
            </a:lvl2pPr>
            <a:lvl3pPr marL="685800" indent="-228600">
              <a:lnSpc>
                <a:spcPts val="1800"/>
              </a:lnSpc>
              <a:spcBef>
                <a:spcPts val="300"/>
              </a:spcBef>
              <a:buFontTx/>
              <a:buNone/>
              <a:defRPr sz="1500" b="0" i="0">
                <a:solidFill>
                  <a:schemeClr val="bg1"/>
                </a:solidFill>
                <a:latin typeface="Auto 1 Regular"/>
                <a:cs typeface="Auto 1 Regular"/>
              </a:defRPr>
            </a:lvl3pPr>
            <a:lvl4pPr marL="914400" indent="-228600">
              <a:lnSpc>
                <a:spcPts val="1800"/>
              </a:lnSpc>
              <a:spcBef>
                <a:spcPts val="300"/>
              </a:spcBef>
              <a:buFontTx/>
              <a:buNone/>
              <a:defRPr sz="1500" b="0" i="0">
                <a:solidFill>
                  <a:schemeClr val="bg1"/>
                </a:solidFill>
                <a:latin typeface="Auto 1 Regular"/>
                <a:cs typeface="Auto 1 Regular"/>
              </a:defRPr>
            </a:lvl4pPr>
            <a:lvl5pPr>
              <a:lnSpc>
                <a:spcPts val="1800"/>
              </a:lnSpc>
              <a:spcBef>
                <a:spcPts val="300"/>
              </a:spcBef>
              <a:buFont typeface="Arial"/>
              <a:buChar char="•"/>
              <a:defRPr sz="1500" b="0" i="0">
                <a:solidFill>
                  <a:schemeClr val="bg1"/>
                </a:solidFill>
                <a:latin typeface="Auto 1 Regular"/>
                <a:cs typeface="Auto 1 Regular"/>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7220682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a:prstGeom prst="rect">
            <a:avLst/>
          </a:prstGeom>
        </p:spPr>
        <p:txBody>
          <a:bodyPr>
            <a:normAutofit/>
          </a:bodyPr>
          <a:lstStyle/>
          <a:p>
            <a:pPr lvl="0"/>
            <a:endParaRPr lang="en-US" noProof="0"/>
          </a:p>
        </p:txBody>
      </p:sp>
      <p:sp>
        <p:nvSpPr>
          <p:cNvPr id="5" name="Date Placeholder 13"/>
          <p:cNvSpPr>
            <a:spLocks noGrp="1"/>
          </p:cNvSpPr>
          <p:nvPr>
            <p:ph type="dt" sz="half" idx="10"/>
          </p:nvPr>
        </p:nvSpPr>
        <p:spPr>
          <a:xfrm rot="5400000">
            <a:off x="7589045" y="1081881"/>
            <a:ext cx="2011362" cy="384175"/>
          </a:xfrm>
          <a:prstGeom prst="rect">
            <a:avLst/>
          </a:prstGeom>
        </p:spPr>
        <p:txBody>
          <a:bodyPr/>
          <a:lstStyle>
            <a:lvl1pPr>
              <a:defRPr/>
            </a:lvl1pPr>
          </a:lstStyle>
          <a:p>
            <a:pPr defTabSz="914400">
              <a:defRPr/>
            </a:pPr>
            <a:endParaRPr lang="en-US">
              <a:solidFill>
                <a:prstClr val="black"/>
              </a:solidFill>
            </a:endParaRPr>
          </a:p>
        </p:txBody>
      </p:sp>
      <p:sp>
        <p:nvSpPr>
          <p:cNvPr id="6" name="Footer Placeholder 2"/>
          <p:cNvSpPr>
            <a:spLocks noGrp="1"/>
          </p:cNvSpPr>
          <p:nvPr>
            <p:ph type="ftr" sz="quarter" idx="11"/>
          </p:nvPr>
        </p:nvSpPr>
        <p:spPr>
          <a:xfrm rot="5400000">
            <a:off x="6989763" y="3736975"/>
            <a:ext cx="3200400" cy="365125"/>
          </a:xfrm>
          <a:prstGeom prst="rect">
            <a:avLst/>
          </a:prstGeom>
        </p:spPr>
        <p:txBody>
          <a:bodyPr/>
          <a:lstStyle>
            <a:lvl1pPr>
              <a:defRPr/>
            </a:lvl1pPr>
          </a:lstStyle>
          <a:p>
            <a:pPr defTabSz="914400">
              <a:defRPr/>
            </a:pPr>
            <a:endParaRPr lang="en-US">
              <a:solidFill>
                <a:prstClr val="black"/>
              </a:solidFill>
            </a:endParaRPr>
          </a:p>
        </p:txBody>
      </p:sp>
      <p:sp>
        <p:nvSpPr>
          <p:cNvPr id="7" name="Slide Number Placeholder 22"/>
          <p:cNvSpPr>
            <a:spLocks noGrp="1"/>
          </p:cNvSpPr>
          <p:nvPr>
            <p:ph type="sldNum" sz="quarter" idx="12"/>
          </p:nvPr>
        </p:nvSpPr>
        <p:spPr>
          <a:xfrm>
            <a:off x="8129588" y="5734050"/>
            <a:ext cx="609600" cy="520700"/>
          </a:xfrm>
          <a:prstGeom prst="rect">
            <a:avLst/>
          </a:prstGeom>
        </p:spPr>
        <p:txBody>
          <a:bodyPr/>
          <a:lstStyle>
            <a:lvl1pPr>
              <a:defRPr/>
            </a:lvl1pPr>
          </a:lstStyle>
          <a:p>
            <a:pPr defTabSz="914400"/>
            <a:fld id="{ED9058FE-FC05-43AC-B004-259E32ED9797}" type="slidenum">
              <a:rPr lang="en-US">
                <a:solidFill>
                  <a:prstClr val="black"/>
                </a:solidFill>
              </a:rPr>
              <a:pPr defTabSz="914400"/>
              <a:t>‹#›</a:t>
            </a:fld>
            <a:endParaRPr lang="en-US">
              <a:solidFill>
                <a:prstClr val="black"/>
              </a:solidFill>
            </a:endParaRPr>
          </a:p>
        </p:txBody>
      </p:sp>
    </p:spTree>
    <p:extLst>
      <p:ext uri="{BB962C8B-B14F-4D97-AF65-F5344CB8AC3E}">
        <p14:creationId xmlns:p14="http://schemas.microsoft.com/office/powerpoint/2010/main" val="2013516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877103059"/>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952AC1A6-4A5A-429A-8B5D-FFB204036A55}" type="datetimeFigureOut">
              <a:rPr lang="en-CA" smtClean="0">
                <a:solidFill>
                  <a:prstClr val="black"/>
                </a:solidFill>
              </a:rPr>
              <a:pPr defTabSz="914400"/>
              <a:t>2025-05-09</a:t>
            </a:fld>
            <a:endParaRPr lang="en-CA">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CA">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72357269-D892-4B1D-A873-D0A9D911755A}" type="slidenum">
              <a:rPr lang="en-CA" smtClean="0">
                <a:solidFill>
                  <a:prstClr val="black"/>
                </a:solidFill>
              </a:rPr>
              <a:pPr defTabSz="914400"/>
              <a:t>‹#›</a:t>
            </a:fld>
            <a:endParaRPr lang="en-CA">
              <a:solidFill>
                <a:prstClr val="black"/>
              </a:solidFill>
            </a:endParaRPr>
          </a:p>
        </p:txBody>
      </p:sp>
    </p:spTree>
    <p:extLst>
      <p:ext uri="{BB962C8B-B14F-4D97-AF65-F5344CB8AC3E}">
        <p14:creationId xmlns:p14="http://schemas.microsoft.com/office/powerpoint/2010/main" val="17197591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ext Placeholder 6"/>
          <p:cNvSpPr>
            <a:spLocks noGrp="1"/>
          </p:cNvSpPr>
          <p:nvPr>
            <p:ph type="body" sz="quarter" idx="13" hasCustomPrompt="1"/>
          </p:nvPr>
        </p:nvSpPr>
        <p:spPr>
          <a:xfrm>
            <a:off x="360589" y="2934494"/>
            <a:ext cx="4385147" cy="847362"/>
          </a:xfrm>
          <a:prstGeom prst="rect">
            <a:avLst/>
          </a:prstGeom>
        </p:spPr>
        <p:txBody>
          <a:bodyPr lIns="0" tIns="0" rIns="0" bIns="0"/>
          <a:lstStyle>
            <a:lvl1pPr marL="0" indent="0">
              <a:buNone/>
              <a:defRPr lang="en-US" sz="1700" b="0" i="0" kern="1200" baseline="0" dirty="0" smtClean="0">
                <a:solidFill>
                  <a:srgbClr val="61C4D8"/>
                </a:solidFill>
                <a:latin typeface="Verdana"/>
                <a:ea typeface="+mn-ea"/>
                <a:cs typeface="Auto 1 Regular"/>
              </a:defRPr>
            </a:lvl1pPr>
            <a:lvl5pPr>
              <a:lnSpc>
                <a:spcPts val="2000"/>
              </a:lnSpc>
              <a:defRPr lang="en-US" sz="1700" b="0" i="0" kern="1200" cap="none" baseline="0" dirty="0" smtClean="0">
                <a:solidFill>
                  <a:schemeClr val="bg1"/>
                </a:solidFill>
                <a:latin typeface="Auto 1 Regular"/>
                <a:ea typeface="+mn-ea"/>
                <a:cs typeface="Auto 1 Regular"/>
              </a:defRPr>
            </a:lvl5pPr>
          </a:lstStyle>
          <a:p>
            <a:pPr marL="0" lvl="0" indent="0" algn="l" defTabSz="457200" rtl="0" eaLnBrk="1" latinLnBrk="0" hangingPunct="1">
              <a:lnSpc>
                <a:spcPts val="2000"/>
              </a:lnSpc>
              <a:spcBef>
                <a:spcPts val="0"/>
              </a:spcBef>
              <a:buFontTx/>
              <a:buNone/>
            </a:pPr>
            <a:r>
              <a:rPr lang="en-US" dirty="0"/>
              <a:t>Month 2013 </a:t>
            </a:r>
            <a:br>
              <a:rPr lang="en-US" dirty="0"/>
            </a:br>
            <a:r>
              <a:rPr lang="en-US" dirty="0"/>
              <a:t>Professor name </a:t>
            </a:r>
            <a:br>
              <a:rPr lang="en-US" dirty="0"/>
            </a:br>
            <a:r>
              <a:rPr lang="en-US" dirty="0"/>
              <a:t>Edu-103-S003</a:t>
            </a:r>
          </a:p>
        </p:txBody>
      </p:sp>
      <p:sp>
        <p:nvSpPr>
          <p:cNvPr id="9" name="Text Placeholder 8"/>
          <p:cNvSpPr>
            <a:spLocks noGrp="1"/>
          </p:cNvSpPr>
          <p:nvPr>
            <p:ph type="body" sz="quarter" idx="14" hasCustomPrompt="1"/>
          </p:nvPr>
        </p:nvSpPr>
        <p:spPr>
          <a:xfrm>
            <a:off x="356616" y="1645920"/>
            <a:ext cx="4389120" cy="1124712"/>
          </a:xfrm>
          <a:prstGeom prst="rect">
            <a:avLst/>
          </a:prstGeom>
        </p:spPr>
        <p:txBody>
          <a:bodyPr vert="horz" lIns="0" tIns="0" rIns="0" bIns="0" anchor="b" anchorCtr="0"/>
          <a:lstStyle>
            <a:lvl1pPr marL="0">
              <a:lnSpc>
                <a:spcPts val="3000"/>
              </a:lnSpc>
              <a:spcBef>
                <a:spcPts val="0"/>
              </a:spcBef>
              <a:buFontTx/>
              <a:buNone/>
              <a:defRPr sz="3200" b="1" i="0" cap="all" baseline="0">
                <a:solidFill>
                  <a:schemeClr val="bg1"/>
                </a:solidFill>
                <a:latin typeface="Verdana"/>
                <a:cs typeface="Verdana"/>
              </a:defRPr>
            </a:lvl1pPr>
            <a:lvl2pPr marL="0">
              <a:lnSpc>
                <a:spcPts val="3000"/>
              </a:lnSpc>
              <a:spcBef>
                <a:spcPts val="0"/>
              </a:spcBef>
              <a:buNone/>
              <a:defRPr sz="3200" b="1" i="0" cap="all">
                <a:solidFill>
                  <a:schemeClr val="bg1"/>
                </a:solidFill>
                <a:latin typeface="Verdana"/>
                <a:cs typeface="Verdana"/>
              </a:defRPr>
            </a:lvl2pPr>
            <a:lvl3pPr marL="0">
              <a:lnSpc>
                <a:spcPts val="3000"/>
              </a:lnSpc>
              <a:spcBef>
                <a:spcPts val="0"/>
              </a:spcBef>
              <a:buNone/>
              <a:defRPr sz="3200" b="1" i="0" cap="all">
                <a:solidFill>
                  <a:schemeClr val="bg1"/>
                </a:solidFill>
                <a:latin typeface="Verdana"/>
                <a:cs typeface="Verdana"/>
              </a:defRPr>
            </a:lvl3pPr>
            <a:lvl4pPr marL="0">
              <a:lnSpc>
                <a:spcPts val="3000"/>
              </a:lnSpc>
              <a:spcBef>
                <a:spcPts val="0"/>
              </a:spcBef>
              <a:buNone/>
              <a:defRPr sz="3200" b="1" i="0" cap="all">
                <a:solidFill>
                  <a:schemeClr val="bg1"/>
                </a:solidFill>
                <a:latin typeface="Verdana"/>
                <a:cs typeface="Verdana"/>
              </a:defRPr>
            </a:lvl4pPr>
            <a:lvl5pPr marL="0">
              <a:lnSpc>
                <a:spcPts val="3000"/>
              </a:lnSpc>
              <a:spcBef>
                <a:spcPts val="0"/>
              </a:spcBef>
              <a:buNone/>
              <a:defRPr sz="3200" b="1" i="0" cap="all">
                <a:solidFill>
                  <a:schemeClr val="bg1"/>
                </a:solidFill>
                <a:latin typeface="Verdana"/>
                <a:cs typeface="Verdana"/>
              </a:defRPr>
            </a:lvl5pPr>
          </a:lstStyle>
          <a:p>
            <a:pPr lvl="0"/>
            <a:r>
              <a:rPr lang="en-CA" dirty="0"/>
              <a:t>PRESENTATION</a:t>
            </a:r>
            <a:br>
              <a:rPr lang="en-CA" dirty="0"/>
            </a:br>
            <a:r>
              <a:rPr lang="en-CA" dirty="0"/>
              <a:t>TITLE</a:t>
            </a:r>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7410563"/>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ext Placeholder 6"/>
          <p:cNvSpPr>
            <a:spLocks noGrp="1"/>
          </p:cNvSpPr>
          <p:nvPr>
            <p:ph type="body" sz="quarter" idx="13" hasCustomPrompt="1"/>
          </p:nvPr>
        </p:nvSpPr>
        <p:spPr>
          <a:xfrm>
            <a:off x="360589" y="2934494"/>
            <a:ext cx="4385147" cy="847362"/>
          </a:xfrm>
          <a:prstGeom prst="rect">
            <a:avLst/>
          </a:prstGeom>
        </p:spPr>
        <p:txBody>
          <a:bodyPr lIns="0" tIns="0" rIns="0" bIns="0"/>
          <a:lstStyle>
            <a:lvl1pPr marL="0" indent="0">
              <a:buNone/>
              <a:defRPr lang="en-US" sz="1700" b="0" i="0" kern="1200" baseline="0" dirty="0" smtClean="0">
                <a:solidFill>
                  <a:srgbClr val="61C4D8"/>
                </a:solidFill>
                <a:latin typeface="Verdana"/>
                <a:ea typeface="+mn-ea"/>
                <a:cs typeface="Auto 1 Regular"/>
              </a:defRPr>
            </a:lvl1pPr>
            <a:lvl5pPr>
              <a:lnSpc>
                <a:spcPts val="2000"/>
              </a:lnSpc>
              <a:defRPr lang="en-US" sz="1700" b="0" i="0" kern="1200" cap="none" baseline="0" dirty="0" smtClean="0">
                <a:solidFill>
                  <a:schemeClr val="bg1"/>
                </a:solidFill>
                <a:latin typeface="Auto 1 Regular"/>
                <a:ea typeface="+mn-ea"/>
                <a:cs typeface="Auto 1 Regular"/>
              </a:defRPr>
            </a:lvl5pPr>
          </a:lstStyle>
          <a:p>
            <a:pPr marL="0" lvl="0" indent="0" algn="l" defTabSz="457200" rtl="0" eaLnBrk="1" latinLnBrk="0" hangingPunct="1">
              <a:lnSpc>
                <a:spcPts val="2000"/>
              </a:lnSpc>
              <a:spcBef>
                <a:spcPts val="0"/>
              </a:spcBef>
              <a:buFontTx/>
              <a:buNone/>
            </a:pPr>
            <a:r>
              <a:rPr lang="en-US" dirty="0"/>
              <a:t>Month 2013 </a:t>
            </a:r>
            <a:br>
              <a:rPr lang="en-US" dirty="0"/>
            </a:br>
            <a:r>
              <a:rPr lang="en-US" dirty="0"/>
              <a:t>Professor name </a:t>
            </a:r>
            <a:br>
              <a:rPr lang="en-US" dirty="0"/>
            </a:br>
            <a:r>
              <a:rPr lang="en-US" dirty="0"/>
              <a:t>Edu-103-S003</a:t>
            </a:r>
          </a:p>
        </p:txBody>
      </p:sp>
      <p:sp>
        <p:nvSpPr>
          <p:cNvPr id="9" name="Text Placeholder 8"/>
          <p:cNvSpPr>
            <a:spLocks noGrp="1"/>
          </p:cNvSpPr>
          <p:nvPr>
            <p:ph type="body" sz="quarter" idx="14" hasCustomPrompt="1"/>
          </p:nvPr>
        </p:nvSpPr>
        <p:spPr>
          <a:xfrm>
            <a:off x="356616" y="1645920"/>
            <a:ext cx="4389120" cy="1124712"/>
          </a:xfrm>
          <a:prstGeom prst="rect">
            <a:avLst/>
          </a:prstGeom>
        </p:spPr>
        <p:txBody>
          <a:bodyPr vert="horz" lIns="0" tIns="0" rIns="0" bIns="0" anchor="b" anchorCtr="0"/>
          <a:lstStyle>
            <a:lvl1pPr marL="0">
              <a:lnSpc>
                <a:spcPts val="3000"/>
              </a:lnSpc>
              <a:spcBef>
                <a:spcPts val="0"/>
              </a:spcBef>
              <a:buFontTx/>
              <a:buNone/>
              <a:defRPr sz="3200" b="1" i="0" cap="all" baseline="0">
                <a:solidFill>
                  <a:schemeClr val="bg1"/>
                </a:solidFill>
                <a:latin typeface="Verdana"/>
                <a:cs typeface="Verdana"/>
              </a:defRPr>
            </a:lvl1pPr>
            <a:lvl2pPr marL="0">
              <a:lnSpc>
                <a:spcPts val="3000"/>
              </a:lnSpc>
              <a:spcBef>
                <a:spcPts val="0"/>
              </a:spcBef>
              <a:buNone/>
              <a:defRPr sz="3200" b="1" i="0" cap="all">
                <a:solidFill>
                  <a:schemeClr val="bg1"/>
                </a:solidFill>
                <a:latin typeface="Verdana"/>
                <a:cs typeface="Verdana"/>
              </a:defRPr>
            </a:lvl2pPr>
            <a:lvl3pPr marL="0">
              <a:lnSpc>
                <a:spcPts val="3000"/>
              </a:lnSpc>
              <a:spcBef>
                <a:spcPts val="0"/>
              </a:spcBef>
              <a:buNone/>
              <a:defRPr sz="3200" b="1" i="0" cap="all">
                <a:solidFill>
                  <a:schemeClr val="bg1"/>
                </a:solidFill>
                <a:latin typeface="Verdana"/>
                <a:cs typeface="Verdana"/>
              </a:defRPr>
            </a:lvl3pPr>
            <a:lvl4pPr marL="0">
              <a:lnSpc>
                <a:spcPts val="3000"/>
              </a:lnSpc>
              <a:spcBef>
                <a:spcPts val="0"/>
              </a:spcBef>
              <a:buNone/>
              <a:defRPr sz="3200" b="1" i="0" cap="all">
                <a:solidFill>
                  <a:schemeClr val="bg1"/>
                </a:solidFill>
                <a:latin typeface="Verdana"/>
                <a:cs typeface="Verdana"/>
              </a:defRPr>
            </a:lvl4pPr>
            <a:lvl5pPr marL="0">
              <a:lnSpc>
                <a:spcPts val="3000"/>
              </a:lnSpc>
              <a:spcBef>
                <a:spcPts val="0"/>
              </a:spcBef>
              <a:buNone/>
              <a:defRPr sz="3200" b="1" i="0" cap="all">
                <a:solidFill>
                  <a:schemeClr val="bg1"/>
                </a:solidFill>
                <a:latin typeface="Verdana"/>
                <a:cs typeface="Verdana"/>
              </a:defRPr>
            </a:lvl5pPr>
          </a:lstStyle>
          <a:p>
            <a:pPr lvl="0"/>
            <a:r>
              <a:rPr lang="en-CA" dirty="0"/>
              <a:t>PRESENTATION</a:t>
            </a:r>
            <a:br>
              <a:rPr lang="en-CA" dirty="0"/>
            </a:br>
            <a:r>
              <a:rPr lang="en-CA" dirty="0"/>
              <a:t>TITLE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ext Placeholder 6"/>
          <p:cNvSpPr>
            <a:spLocks noGrp="1"/>
          </p:cNvSpPr>
          <p:nvPr>
            <p:ph type="body" sz="quarter" idx="13" hasCustomPrompt="1"/>
          </p:nvPr>
        </p:nvSpPr>
        <p:spPr>
          <a:xfrm>
            <a:off x="360589" y="2934494"/>
            <a:ext cx="4385147" cy="847362"/>
          </a:xfrm>
          <a:prstGeom prst="rect">
            <a:avLst/>
          </a:prstGeom>
        </p:spPr>
        <p:txBody>
          <a:bodyPr lIns="0" tIns="0" rIns="0" bIns="0"/>
          <a:lstStyle>
            <a:lvl1pPr marL="0" indent="0">
              <a:buNone/>
              <a:defRPr lang="en-US" sz="1700" b="0" i="0" kern="1200" baseline="0" dirty="0" smtClean="0">
                <a:solidFill>
                  <a:srgbClr val="61C4D8"/>
                </a:solidFill>
                <a:latin typeface="Verdana"/>
                <a:ea typeface="+mn-ea"/>
                <a:cs typeface="Auto 1 Regular"/>
              </a:defRPr>
            </a:lvl1pPr>
            <a:lvl5pPr>
              <a:lnSpc>
                <a:spcPts val="2000"/>
              </a:lnSpc>
              <a:defRPr lang="en-US" sz="1700" b="0" i="0" kern="1200" cap="none" baseline="0" dirty="0" smtClean="0">
                <a:solidFill>
                  <a:schemeClr val="bg1"/>
                </a:solidFill>
                <a:latin typeface="Auto 1 Regular"/>
                <a:ea typeface="+mn-ea"/>
                <a:cs typeface="Auto 1 Regular"/>
              </a:defRPr>
            </a:lvl5pPr>
          </a:lstStyle>
          <a:p>
            <a:pPr marL="0" lvl="0" indent="0" algn="l" defTabSz="457200" rtl="0" eaLnBrk="1" latinLnBrk="0" hangingPunct="1">
              <a:lnSpc>
                <a:spcPts val="2000"/>
              </a:lnSpc>
              <a:spcBef>
                <a:spcPts val="0"/>
              </a:spcBef>
              <a:buFontTx/>
              <a:buNone/>
            </a:pPr>
            <a:r>
              <a:rPr lang="en-US" dirty="0"/>
              <a:t>Month 2013 </a:t>
            </a:r>
            <a:br>
              <a:rPr lang="en-US" dirty="0"/>
            </a:br>
            <a:r>
              <a:rPr lang="en-US" dirty="0"/>
              <a:t>Professor name </a:t>
            </a:r>
            <a:br>
              <a:rPr lang="en-US" dirty="0"/>
            </a:br>
            <a:r>
              <a:rPr lang="en-US" dirty="0"/>
              <a:t>Edu-103-S003</a:t>
            </a:r>
          </a:p>
        </p:txBody>
      </p:sp>
      <p:sp>
        <p:nvSpPr>
          <p:cNvPr id="9" name="Text Placeholder 8"/>
          <p:cNvSpPr>
            <a:spLocks noGrp="1"/>
          </p:cNvSpPr>
          <p:nvPr>
            <p:ph type="body" sz="quarter" idx="14" hasCustomPrompt="1"/>
          </p:nvPr>
        </p:nvSpPr>
        <p:spPr>
          <a:xfrm>
            <a:off x="356616" y="1645920"/>
            <a:ext cx="4389120" cy="1124712"/>
          </a:xfrm>
          <a:prstGeom prst="rect">
            <a:avLst/>
          </a:prstGeom>
        </p:spPr>
        <p:txBody>
          <a:bodyPr vert="horz" lIns="0" tIns="0" rIns="0" bIns="0" anchor="b" anchorCtr="0"/>
          <a:lstStyle>
            <a:lvl1pPr marL="0">
              <a:lnSpc>
                <a:spcPts val="3000"/>
              </a:lnSpc>
              <a:spcBef>
                <a:spcPts val="0"/>
              </a:spcBef>
              <a:buFontTx/>
              <a:buNone/>
              <a:defRPr sz="3200" b="1" i="0" cap="all" baseline="0">
                <a:solidFill>
                  <a:schemeClr val="bg1"/>
                </a:solidFill>
                <a:latin typeface="Verdana"/>
                <a:cs typeface="Verdana"/>
              </a:defRPr>
            </a:lvl1pPr>
            <a:lvl2pPr marL="0">
              <a:lnSpc>
                <a:spcPts val="3000"/>
              </a:lnSpc>
              <a:spcBef>
                <a:spcPts val="0"/>
              </a:spcBef>
              <a:buNone/>
              <a:defRPr sz="3200" b="1" i="0" cap="all">
                <a:solidFill>
                  <a:schemeClr val="bg1"/>
                </a:solidFill>
                <a:latin typeface="Verdana"/>
                <a:cs typeface="Verdana"/>
              </a:defRPr>
            </a:lvl2pPr>
            <a:lvl3pPr marL="0">
              <a:lnSpc>
                <a:spcPts val="3000"/>
              </a:lnSpc>
              <a:spcBef>
                <a:spcPts val="0"/>
              </a:spcBef>
              <a:buNone/>
              <a:defRPr sz="3200" b="1" i="0" cap="all">
                <a:solidFill>
                  <a:schemeClr val="bg1"/>
                </a:solidFill>
                <a:latin typeface="Verdana"/>
                <a:cs typeface="Verdana"/>
              </a:defRPr>
            </a:lvl3pPr>
            <a:lvl4pPr marL="0">
              <a:lnSpc>
                <a:spcPts val="3000"/>
              </a:lnSpc>
              <a:spcBef>
                <a:spcPts val="0"/>
              </a:spcBef>
              <a:buNone/>
              <a:defRPr sz="3200" b="1" i="0" cap="all">
                <a:solidFill>
                  <a:schemeClr val="bg1"/>
                </a:solidFill>
                <a:latin typeface="Verdana"/>
                <a:cs typeface="Verdana"/>
              </a:defRPr>
            </a:lvl4pPr>
            <a:lvl5pPr marL="0">
              <a:lnSpc>
                <a:spcPts val="3000"/>
              </a:lnSpc>
              <a:spcBef>
                <a:spcPts val="0"/>
              </a:spcBef>
              <a:buNone/>
              <a:defRPr sz="3200" b="1" i="0" cap="all">
                <a:solidFill>
                  <a:schemeClr val="bg1"/>
                </a:solidFill>
                <a:latin typeface="Verdana"/>
                <a:cs typeface="Verdana"/>
              </a:defRPr>
            </a:lvl5pPr>
          </a:lstStyle>
          <a:p>
            <a:pPr lvl="0"/>
            <a:r>
              <a:rPr lang="en-CA" dirty="0"/>
              <a:t>PRESENTATION</a:t>
            </a:r>
            <a:br>
              <a:rPr lang="en-CA" dirty="0"/>
            </a:br>
            <a:r>
              <a:rPr lang="en-CA" dirty="0"/>
              <a:t>TITLE</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ext Placeholder 6"/>
          <p:cNvSpPr>
            <a:spLocks noGrp="1"/>
          </p:cNvSpPr>
          <p:nvPr>
            <p:ph type="body" sz="quarter" idx="13" hasCustomPrompt="1"/>
          </p:nvPr>
        </p:nvSpPr>
        <p:spPr>
          <a:xfrm>
            <a:off x="360589" y="2934494"/>
            <a:ext cx="4385147" cy="847362"/>
          </a:xfrm>
          <a:prstGeom prst="rect">
            <a:avLst/>
          </a:prstGeom>
        </p:spPr>
        <p:txBody>
          <a:bodyPr lIns="0" tIns="0" rIns="0" bIns="0"/>
          <a:lstStyle>
            <a:lvl1pPr marL="0" indent="0">
              <a:buNone/>
              <a:defRPr lang="en-US" sz="1700" b="0" i="0" kern="1200" baseline="0" dirty="0" smtClean="0">
                <a:solidFill>
                  <a:srgbClr val="61C4D8"/>
                </a:solidFill>
                <a:latin typeface="Verdana"/>
                <a:ea typeface="+mn-ea"/>
                <a:cs typeface="Auto 1 Regular"/>
              </a:defRPr>
            </a:lvl1pPr>
            <a:lvl5pPr>
              <a:lnSpc>
                <a:spcPts val="2000"/>
              </a:lnSpc>
              <a:defRPr lang="en-US" sz="1700" b="0" i="0" kern="1200" cap="none" baseline="0" dirty="0" smtClean="0">
                <a:solidFill>
                  <a:schemeClr val="bg1"/>
                </a:solidFill>
                <a:latin typeface="Auto 1 Regular"/>
                <a:ea typeface="+mn-ea"/>
                <a:cs typeface="Auto 1 Regular"/>
              </a:defRPr>
            </a:lvl5pPr>
          </a:lstStyle>
          <a:p>
            <a:pPr marL="0" lvl="0" indent="0" algn="l" defTabSz="457200" rtl="0" eaLnBrk="1" latinLnBrk="0" hangingPunct="1">
              <a:lnSpc>
                <a:spcPts val="2000"/>
              </a:lnSpc>
              <a:spcBef>
                <a:spcPts val="0"/>
              </a:spcBef>
              <a:buFontTx/>
              <a:buNone/>
            </a:pPr>
            <a:r>
              <a:rPr lang="en-US" dirty="0"/>
              <a:t>Month 2013 </a:t>
            </a:r>
            <a:br>
              <a:rPr lang="en-US" dirty="0"/>
            </a:br>
            <a:r>
              <a:rPr lang="en-US" dirty="0"/>
              <a:t>Professor name </a:t>
            </a:r>
            <a:br>
              <a:rPr lang="en-US" dirty="0"/>
            </a:br>
            <a:r>
              <a:rPr lang="en-US" dirty="0"/>
              <a:t>Edu-103-S003</a:t>
            </a:r>
          </a:p>
        </p:txBody>
      </p:sp>
      <p:sp>
        <p:nvSpPr>
          <p:cNvPr id="9" name="Text Placeholder 8"/>
          <p:cNvSpPr>
            <a:spLocks noGrp="1"/>
          </p:cNvSpPr>
          <p:nvPr>
            <p:ph type="body" sz="quarter" idx="14" hasCustomPrompt="1"/>
          </p:nvPr>
        </p:nvSpPr>
        <p:spPr>
          <a:xfrm>
            <a:off x="356616" y="1645920"/>
            <a:ext cx="4389120" cy="1124712"/>
          </a:xfrm>
          <a:prstGeom prst="rect">
            <a:avLst/>
          </a:prstGeom>
        </p:spPr>
        <p:txBody>
          <a:bodyPr vert="horz" lIns="0" tIns="0" rIns="0" bIns="0" anchor="b" anchorCtr="0"/>
          <a:lstStyle>
            <a:lvl1pPr marL="0">
              <a:lnSpc>
                <a:spcPts val="3000"/>
              </a:lnSpc>
              <a:spcBef>
                <a:spcPts val="0"/>
              </a:spcBef>
              <a:buFontTx/>
              <a:buNone/>
              <a:defRPr sz="3200" b="1" i="0" cap="all" baseline="0">
                <a:solidFill>
                  <a:schemeClr val="bg1"/>
                </a:solidFill>
                <a:latin typeface="Verdana"/>
                <a:cs typeface="Verdana"/>
              </a:defRPr>
            </a:lvl1pPr>
            <a:lvl2pPr marL="0">
              <a:lnSpc>
                <a:spcPts val="3000"/>
              </a:lnSpc>
              <a:spcBef>
                <a:spcPts val="0"/>
              </a:spcBef>
              <a:buNone/>
              <a:defRPr sz="3200" b="1" i="0" cap="all">
                <a:solidFill>
                  <a:schemeClr val="bg1"/>
                </a:solidFill>
                <a:latin typeface="Verdana"/>
                <a:cs typeface="Verdana"/>
              </a:defRPr>
            </a:lvl2pPr>
            <a:lvl3pPr marL="0">
              <a:lnSpc>
                <a:spcPts val="3000"/>
              </a:lnSpc>
              <a:spcBef>
                <a:spcPts val="0"/>
              </a:spcBef>
              <a:buNone/>
              <a:defRPr sz="3200" b="1" i="0" cap="all">
                <a:solidFill>
                  <a:schemeClr val="bg1"/>
                </a:solidFill>
                <a:latin typeface="Verdana"/>
                <a:cs typeface="Verdana"/>
              </a:defRPr>
            </a:lvl3pPr>
            <a:lvl4pPr marL="0">
              <a:lnSpc>
                <a:spcPts val="3000"/>
              </a:lnSpc>
              <a:spcBef>
                <a:spcPts val="0"/>
              </a:spcBef>
              <a:buNone/>
              <a:defRPr sz="3200" b="1" i="0" cap="all">
                <a:solidFill>
                  <a:schemeClr val="bg1"/>
                </a:solidFill>
                <a:latin typeface="Verdana"/>
                <a:cs typeface="Verdana"/>
              </a:defRPr>
            </a:lvl4pPr>
            <a:lvl5pPr marL="0">
              <a:lnSpc>
                <a:spcPts val="3000"/>
              </a:lnSpc>
              <a:spcBef>
                <a:spcPts val="0"/>
              </a:spcBef>
              <a:buNone/>
              <a:defRPr sz="3200" b="1" i="0" cap="all">
                <a:solidFill>
                  <a:schemeClr val="bg1"/>
                </a:solidFill>
                <a:latin typeface="Verdana"/>
                <a:cs typeface="Verdana"/>
              </a:defRPr>
            </a:lvl5pPr>
          </a:lstStyle>
          <a:p>
            <a:pPr lvl="0"/>
            <a:r>
              <a:rPr lang="en-CA" dirty="0"/>
              <a:t>PRESENTATION</a:t>
            </a:r>
            <a:br>
              <a:rPr lang="en-CA" dirty="0"/>
            </a:br>
            <a:r>
              <a:rPr lang="en-CA" dirty="0"/>
              <a:t>TITLE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7"/>
          <p:cNvSpPr>
            <a:spLocks noGrp="1"/>
          </p:cNvSpPr>
          <p:nvPr>
            <p:ph type="body" sz="quarter" idx="14" hasCustomPrompt="1"/>
          </p:nvPr>
        </p:nvSpPr>
        <p:spPr>
          <a:xfrm>
            <a:off x="356616" y="1993148"/>
            <a:ext cx="4391823" cy="1413354"/>
          </a:xfrm>
          <a:prstGeom prst="rect">
            <a:avLst/>
          </a:prstGeom>
        </p:spPr>
        <p:txBody>
          <a:bodyPr vert="horz" lIns="0" tIns="0" bIns="0"/>
          <a:lstStyle>
            <a:lvl1pPr marL="0" indent="0">
              <a:lnSpc>
                <a:spcPts val="3000"/>
              </a:lnSpc>
              <a:spcBef>
                <a:spcPts val="0"/>
              </a:spcBef>
              <a:buNone/>
              <a:defRPr b="1" i="0" cap="all">
                <a:solidFill>
                  <a:schemeClr val="bg1"/>
                </a:solidFill>
                <a:latin typeface="Verdana"/>
                <a:cs typeface="Verdana"/>
              </a:defRPr>
            </a:lvl1pPr>
            <a:lvl2pPr>
              <a:buNone/>
              <a:defRPr b="1" i="0" cap="all">
                <a:solidFill>
                  <a:schemeClr val="bg1"/>
                </a:solidFill>
                <a:latin typeface="Verdana"/>
                <a:cs typeface="Verdana"/>
              </a:defRPr>
            </a:lvl2pPr>
            <a:lvl3pPr>
              <a:buNone/>
              <a:defRPr b="1" i="0" cap="all">
                <a:solidFill>
                  <a:schemeClr val="bg1"/>
                </a:solidFill>
                <a:latin typeface="Verdana"/>
                <a:cs typeface="Verdana"/>
              </a:defRPr>
            </a:lvl3pPr>
            <a:lvl4pPr>
              <a:buNone/>
              <a:defRPr b="1" i="0" cap="all">
                <a:solidFill>
                  <a:schemeClr val="bg1"/>
                </a:solidFill>
                <a:latin typeface="Verdana"/>
                <a:cs typeface="Verdana"/>
              </a:defRPr>
            </a:lvl4pPr>
            <a:lvl5pPr>
              <a:buNone/>
              <a:defRPr b="1" i="0" cap="all">
                <a:solidFill>
                  <a:schemeClr val="bg1"/>
                </a:solidFill>
                <a:latin typeface="Verdana"/>
                <a:cs typeface="Verdana"/>
              </a:defRPr>
            </a:lvl5pPr>
          </a:lstStyle>
          <a:p>
            <a:pPr lvl="0"/>
            <a:r>
              <a:rPr lang="en-CA" dirty="0"/>
              <a:t>Subsection</a:t>
            </a:r>
            <a:br>
              <a:rPr lang="en-CA" dirty="0"/>
            </a:br>
            <a:r>
              <a:rPr lang="en-CA" dirty="0"/>
              <a:t>divider</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7"/>
          <p:cNvSpPr>
            <a:spLocks noGrp="1"/>
          </p:cNvSpPr>
          <p:nvPr>
            <p:ph type="body" sz="quarter" idx="14" hasCustomPrompt="1"/>
          </p:nvPr>
        </p:nvSpPr>
        <p:spPr>
          <a:xfrm>
            <a:off x="356616" y="1993148"/>
            <a:ext cx="4391823" cy="1413354"/>
          </a:xfrm>
          <a:prstGeom prst="rect">
            <a:avLst/>
          </a:prstGeom>
        </p:spPr>
        <p:txBody>
          <a:bodyPr vert="horz" lIns="0" tIns="0" bIns="0"/>
          <a:lstStyle>
            <a:lvl1pPr marL="0" indent="0">
              <a:lnSpc>
                <a:spcPts val="3000"/>
              </a:lnSpc>
              <a:spcBef>
                <a:spcPts val="0"/>
              </a:spcBef>
              <a:buNone/>
              <a:defRPr b="1" i="0" cap="all">
                <a:solidFill>
                  <a:schemeClr val="bg1"/>
                </a:solidFill>
                <a:latin typeface="Verdana"/>
                <a:cs typeface="Verdana"/>
              </a:defRPr>
            </a:lvl1pPr>
            <a:lvl2pPr>
              <a:buNone/>
              <a:defRPr b="1" i="0" cap="all">
                <a:solidFill>
                  <a:schemeClr val="bg1"/>
                </a:solidFill>
                <a:latin typeface="Verdana"/>
                <a:cs typeface="Verdana"/>
              </a:defRPr>
            </a:lvl2pPr>
            <a:lvl3pPr>
              <a:buNone/>
              <a:defRPr b="1" i="0" cap="all">
                <a:solidFill>
                  <a:schemeClr val="bg1"/>
                </a:solidFill>
                <a:latin typeface="Verdana"/>
                <a:cs typeface="Verdana"/>
              </a:defRPr>
            </a:lvl3pPr>
            <a:lvl4pPr>
              <a:buNone/>
              <a:defRPr b="1" i="0" cap="all">
                <a:solidFill>
                  <a:schemeClr val="bg1"/>
                </a:solidFill>
                <a:latin typeface="Verdana"/>
                <a:cs typeface="Verdana"/>
              </a:defRPr>
            </a:lvl4pPr>
            <a:lvl5pPr>
              <a:buNone/>
              <a:defRPr b="1" i="0" cap="all">
                <a:solidFill>
                  <a:schemeClr val="bg1"/>
                </a:solidFill>
                <a:latin typeface="Verdana"/>
                <a:cs typeface="Verdana"/>
              </a:defRPr>
            </a:lvl5pPr>
          </a:lstStyle>
          <a:p>
            <a:pPr lvl="0"/>
            <a:r>
              <a:rPr lang="en-CA" dirty="0"/>
              <a:t>Subsection</a:t>
            </a:r>
            <a:br>
              <a:rPr lang="en-CA" dirty="0"/>
            </a:br>
            <a:r>
              <a:rPr lang="en-CA" dirty="0"/>
              <a:t>divider</a:t>
            </a:r>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7"/>
          <p:cNvSpPr>
            <a:spLocks noGrp="1"/>
          </p:cNvSpPr>
          <p:nvPr>
            <p:ph type="body" sz="quarter" idx="14" hasCustomPrompt="1"/>
          </p:nvPr>
        </p:nvSpPr>
        <p:spPr>
          <a:xfrm>
            <a:off x="356616" y="1993148"/>
            <a:ext cx="4391823" cy="1413354"/>
          </a:xfrm>
          <a:prstGeom prst="rect">
            <a:avLst/>
          </a:prstGeom>
        </p:spPr>
        <p:txBody>
          <a:bodyPr vert="horz" lIns="0" tIns="0" bIns="0"/>
          <a:lstStyle>
            <a:lvl1pPr marL="0" indent="0">
              <a:lnSpc>
                <a:spcPts val="3000"/>
              </a:lnSpc>
              <a:spcBef>
                <a:spcPts val="0"/>
              </a:spcBef>
              <a:buNone/>
              <a:defRPr b="1" i="0" cap="all">
                <a:solidFill>
                  <a:schemeClr val="bg1"/>
                </a:solidFill>
                <a:latin typeface="Verdana"/>
                <a:cs typeface="Verdana"/>
              </a:defRPr>
            </a:lvl1pPr>
            <a:lvl2pPr>
              <a:buNone/>
              <a:defRPr b="1" i="0" cap="all">
                <a:solidFill>
                  <a:schemeClr val="bg1"/>
                </a:solidFill>
                <a:latin typeface="Verdana"/>
                <a:cs typeface="Verdana"/>
              </a:defRPr>
            </a:lvl2pPr>
            <a:lvl3pPr>
              <a:buNone/>
              <a:defRPr b="1" i="0" cap="all">
                <a:solidFill>
                  <a:schemeClr val="bg1"/>
                </a:solidFill>
                <a:latin typeface="Verdana"/>
                <a:cs typeface="Verdana"/>
              </a:defRPr>
            </a:lvl3pPr>
            <a:lvl4pPr>
              <a:buNone/>
              <a:defRPr b="1" i="0" cap="all">
                <a:solidFill>
                  <a:schemeClr val="bg1"/>
                </a:solidFill>
                <a:latin typeface="Verdana"/>
                <a:cs typeface="Verdana"/>
              </a:defRPr>
            </a:lvl4pPr>
            <a:lvl5pPr>
              <a:buNone/>
              <a:defRPr b="1" i="0" cap="all">
                <a:solidFill>
                  <a:schemeClr val="bg1"/>
                </a:solidFill>
                <a:latin typeface="Verdana"/>
                <a:cs typeface="Verdana"/>
              </a:defRPr>
            </a:lvl5pPr>
          </a:lstStyle>
          <a:p>
            <a:pPr lvl="0"/>
            <a:r>
              <a:rPr lang="en-CA" dirty="0"/>
              <a:t>Subsection</a:t>
            </a:r>
            <a:br>
              <a:rPr lang="en-CA" dirty="0"/>
            </a:br>
            <a:r>
              <a:rPr lang="en-CA" dirty="0"/>
              <a:t>divider</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7"/>
          <p:cNvSpPr>
            <a:spLocks noGrp="1"/>
          </p:cNvSpPr>
          <p:nvPr>
            <p:ph type="body" sz="quarter" idx="14" hasCustomPrompt="1"/>
          </p:nvPr>
        </p:nvSpPr>
        <p:spPr>
          <a:xfrm>
            <a:off x="356616" y="1993148"/>
            <a:ext cx="4391823" cy="1413354"/>
          </a:xfrm>
          <a:prstGeom prst="rect">
            <a:avLst/>
          </a:prstGeom>
        </p:spPr>
        <p:txBody>
          <a:bodyPr vert="horz" lIns="0" tIns="0" bIns="0"/>
          <a:lstStyle>
            <a:lvl1pPr marL="0" indent="0">
              <a:lnSpc>
                <a:spcPts val="3000"/>
              </a:lnSpc>
              <a:spcBef>
                <a:spcPts val="0"/>
              </a:spcBef>
              <a:buNone/>
              <a:defRPr b="1" i="0" cap="all">
                <a:solidFill>
                  <a:schemeClr val="bg1"/>
                </a:solidFill>
                <a:latin typeface="Verdana"/>
                <a:cs typeface="Verdana"/>
              </a:defRPr>
            </a:lvl1pPr>
            <a:lvl2pPr>
              <a:buNone/>
              <a:defRPr b="1" i="0" cap="all">
                <a:solidFill>
                  <a:schemeClr val="bg1"/>
                </a:solidFill>
                <a:latin typeface="Verdana"/>
                <a:cs typeface="Verdana"/>
              </a:defRPr>
            </a:lvl2pPr>
            <a:lvl3pPr>
              <a:buNone/>
              <a:defRPr b="1" i="0" cap="all">
                <a:solidFill>
                  <a:schemeClr val="bg1"/>
                </a:solidFill>
                <a:latin typeface="Verdana"/>
                <a:cs typeface="Verdana"/>
              </a:defRPr>
            </a:lvl3pPr>
            <a:lvl4pPr>
              <a:buNone/>
              <a:defRPr b="1" i="0" cap="all">
                <a:solidFill>
                  <a:schemeClr val="bg1"/>
                </a:solidFill>
                <a:latin typeface="Verdana"/>
                <a:cs typeface="Verdana"/>
              </a:defRPr>
            </a:lvl4pPr>
            <a:lvl5pPr>
              <a:buNone/>
              <a:defRPr b="1" i="0" cap="all">
                <a:solidFill>
                  <a:schemeClr val="bg1"/>
                </a:solidFill>
                <a:latin typeface="Verdana"/>
                <a:cs typeface="Verdana"/>
              </a:defRPr>
            </a:lvl5pPr>
          </a:lstStyle>
          <a:p>
            <a:pPr lvl="0"/>
            <a:r>
              <a:rPr lang="en-CA" dirty="0"/>
              <a:t>Subsection</a:t>
            </a:r>
            <a:br>
              <a:rPr lang="en-CA" dirty="0"/>
            </a:br>
            <a:r>
              <a:rPr lang="en-CA" dirty="0"/>
              <a:t>divider</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theme" Target="../theme/theme10.xml"/><Relationship Id="rId1" Type="http://schemas.openxmlformats.org/officeDocument/2006/relationships/slideLayout" Target="../slideLayouts/slideLayout10.xml"/><Relationship Id="rId4" Type="http://schemas.openxmlformats.org/officeDocument/2006/relationships/image" Target="../media/image7.png"/></Relationships>
</file>

<file path=ppt/slideMasters/_rels/slideMaster11.xml.rels><?xml version="1.0" encoding="UTF-8" standalone="yes"?>
<Relationships xmlns="http://schemas.openxmlformats.org/package/2006/relationships"><Relationship Id="rId3" Type="http://schemas.openxmlformats.org/officeDocument/2006/relationships/theme" Target="../theme/theme11.xml"/><Relationship Id="rId2" Type="http://schemas.openxmlformats.org/officeDocument/2006/relationships/slideLayout" Target="../slideLayouts/slideLayout12.xml"/><Relationship Id="rId1" Type="http://schemas.openxmlformats.org/officeDocument/2006/relationships/slideLayout" Target="../slideLayouts/slideLayout11.xml"/><Relationship Id="rId4" Type="http://schemas.openxmlformats.org/officeDocument/2006/relationships/image" Target="../media/image12.jpeg"/></Relationships>
</file>

<file path=ppt/slideMasters/_rels/slideMaster12.xml.rels><?xml version="1.0" encoding="UTF-8" standalone="yes"?>
<Relationships xmlns="http://schemas.openxmlformats.org/package/2006/relationships"><Relationship Id="rId3" Type="http://schemas.openxmlformats.org/officeDocument/2006/relationships/theme" Target="../theme/theme1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4" Type="http://schemas.openxmlformats.org/officeDocument/2006/relationships/image" Target="../media/image13.jpeg"/></Relationships>
</file>

<file path=ppt/slideMasters/_rels/slideMaster13.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slideLayout" Target="../slideLayouts/slideLayout17.xml"/><Relationship Id="rId7" Type="http://schemas.openxmlformats.org/officeDocument/2006/relationships/theme" Target="../theme/theme1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4.xml"/><Relationship Id="rId1" Type="http://schemas.openxmlformats.org/officeDocument/2006/relationships/slideLayout" Target="../slideLayouts/slideLayout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5.xml"/><Relationship Id="rId1" Type="http://schemas.openxmlformats.org/officeDocument/2006/relationships/slideLayout" Target="../slideLayouts/slideLayout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theme" Target="../theme/theme6.xml"/><Relationship Id="rId1" Type="http://schemas.openxmlformats.org/officeDocument/2006/relationships/slideLayout" Target="../slideLayouts/slideLayout6.xml"/><Relationship Id="rId4" Type="http://schemas.openxmlformats.org/officeDocument/2006/relationships/image" Target="../media/image7.pn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7.xml"/><Relationship Id="rId1" Type="http://schemas.openxmlformats.org/officeDocument/2006/relationships/slideLayout" Target="../slideLayouts/slideLayout7.xml"/><Relationship Id="rId4" Type="http://schemas.openxmlformats.org/officeDocument/2006/relationships/image" Target="../media/image7.png"/></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theme" Target="../theme/theme8.xml"/><Relationship Id="rId1" Type="http://schemas.openxmlformats.org/officeDocument/2006/relationships/slideLayout" Target="../slideLayouts/slideLayout8.xml"/><Relationship Id="rId4" Type="http://schemas.openxmlformats.org/officeDocument/2006/relationships/image" Target="../media/image7.png"/></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theme" Target="../theme/theme9.xml"/><Relationship Id="rId1" Type="http://schemas.openxmlformats.org/officeDocument/2006/relationships/slideLayout" Target="../slideLayouts/slideLayout9.xml"/><Relationship Id="rId4"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0"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 name="Picture 1" descr="RRU_Logo_4C_Vert_rev.png"/>
          <p:cNvPicPr>
            <a:picLocks noChangeAspect="1"/>
          </p:cNvPicPr>
          <p:nvPr userDrawn="1"/>
        </p:nvPicPr>
        <p:blipFill>
          <a:blip r:embed="rId4"/>
          <a:stretch>
            <a:fillRect/>
          </a:stretch>
        </p:blipFill>
        <p:spPr>
          <a:xfrm>
            <a:off x="7977850" y="461066"/>
            <a:ext cx="841828" cy="610502"/>
          </a:xfrm>
          <a:prstGeom prst="rect">
            <a:avLst/>
          </a:prstGeom>
        </p:spPr>
      </p:pic>
    </p:spTree>
  </p:cSld>
  <p:clrMap bg1="lt1" tx1="dk1" bg2="lt2" tx2="dk2" accent1="accent1" accent2="accent2" accent3="accent3" accent4="accent4" accent5="accent5" accent6="accent6" hlink="hlink" folHlink="folHlink"/>
  <p:sldLayoutIdLst>
    <p:sldLayoutId id="2147483694"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4"/>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09" r:id="rId1"/>
    <p:sldLayoutId id="2147483710"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4"/>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06" r:id="rId1"/>
    <p:sldLayoutId id="2147483707"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8" cstate="prin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6478314"/>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9" r:id="rId3"/>
    <p:sldLayoutId id="2147483720" r:id="rId4"/>
    <p:sldLayoutId id="2147483721" r:id="rId5"/>
    <p:sldLayoutId id="2147483722" r:id="rId6"/>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2"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4"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12"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14"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 name="Picture 1" descr="RRU_Logo_4C_Vert_rev.png"/>
          <p:cNvPicPr>
            <a:picLocks noChangeAspect="1"/>
          </p:cNvPicPr>
          <p:nvPr userDrawn="1"/>
        </p:nvPicPr>
        <p:blipFill>
          <a:blip r:embed="rId4"/>
          <a:stretch>
            <a:fillRect/>
          </a:stretch>
        </p:blipFill>
        <p:spPr>
          <a:xfrm>
            <a:off x="7977850" y="461066"/>
            <a:ext cx="841828" cy="610502"/>
          </a:xfrm>
          <a:prstGeom prst="rect">
            <a:avLst/>
          </a:prstGeom>
        </p:spPr>
      </p:pic>
    </p:spTree>
  </p:cSld>
  <p:clrMap bg1="lt1" tx1="dk1" bg2="lt2" tx2="dk2" accent1="accent1" accent2="accent2" accent3="accent3" accent4="accent4" accent5="accent5" accent6="accent6" hlink="hlink" folHlink="folHlink"/>
  <p:sldLayoutIdLst>
    <p:sldLayoutId id="2147483686"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 name="Picture 1" descr="RRU_Logo_4C_Vert_rev.png"/>
          <p:cNvPicPr>
            <a:picLocks noChangeAspect="1"/>
          </p:cNvPicPr>
          <p:nvPr userDrawn="1"/>
        </p:nvPicPr>
        <p:blipFill>
          <a:blip r:embed="rId4"/>
          <a:stretch>
            <a:fillRect/>
          </a:stretch>
        </p:blipFill>
        <p:spPr>
          <a:xfrm>
            <a:off x="7977850" y="461066"/>
            <a:ext cx="841828" cy="610502"/>
          </a:xfrm>
          <a:prstGeom prst="rect">
            <a:avLst/>
          </a:prstGeom>
        </p:spPr>
      </p:pic>
    </p:spTree>
  </p:cSld>
  <p:clrMap bg1="lt1" tx1="dk1" bg2="lt2" tx2="dk2" accent1="accent1" accent2="accent2" accent3="accent3" accent4="accent4" accent5="accent5" accent6="accent6" hlink="hlink" folHlink="folHlink"/>
  <p:sldLayoutIdLst>
    <p:sldLayoutId id="2147483688"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 name="Picture 1" descr="RRU_Logo_4C_Vert_rev.png"/>
          <p:cNvPicPr>
            <a:picLocks noChangeAspect="1"/>
          </p:cNvPicPr>
          <p:nvPr userDrawn="1"/>
        </p:nvPicPr>
        <p:blipFill>
          <a:blip r:embed="rId4"/>
          <a:stretch>
            <a:fillRect/>
          </a:stretch>
        </p:blipFill>
        <p:spPr>
          <a:xfrm>
            <a:off x="7977850" y="461066"/>
            <a:ext cx="841828" cy="610502"/>
          </a:xfrm>
          <a:prstGeom prst="rect">
            <a:avLst/>
          </a:prstGeom>
        </p:spPr>
      </p:pic>
    </p:spTree>
  </p:cSld>
  <p:clrMap bg1="lt1" tx1="dk1" bg2="lt2" tx2="dk2" accent1="accent1" accent2="accent2" accent3="accent3" accent4="accent4" accent5="accent5" accent6="accent6" hlink="hlink" folHlink="folHlink"/>
  <p:sldLayoutIdLst>
    <p:sldLayoutId id="2147483690"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 name="Picture 1" descr="RRU_Logo_4C_Vert_rev.png"/>
          <p:cNvPicPr>
            <a:picLocks noChangeAspect="1"/>
          </p:cNvPicPr>
          <p:nvPr userDrawn="1"/>
        </p:nvPicPr>
        <p:blipFill>
          <a:blip r:embed="rId4"/>
          <a:stretch>
            <a:fillRect/>
          </a:stretch>
        </p:blipFill>
        <p:spPr>
          <a:xfrm>
            <a:off x="7977850" y="461066"/>
            <a:ext cx="841828" cy="610502"/>
          </a:xfrm>
          <a:prstGeom prst="rect">
            <a:avLst/>
          </a:prstGeom>
        </p:spPr>
      </p:pic>
    </p:spTree>
  </p:cSld>
  <p:clrMap bg1="lt1" tx1="dk1" bg2="lt2" tx2="dk2" accent1="accent1" accent2="accent2" accent3="accent3" accent4="accent4" accent5="accent5" accent6="accent6" hlink="hlink" folHlink="folHlink"/>
  <p:sldLayoutIdLst>
    <p:sldLayoutId id="2147483692"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hyperlink" Target="http://travel.gc.ca/travelling/registration" TargetMode="External"/><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671120" y="2256638"/>
            <a:ext cx="6927020" cy="694379"/>
          </a:xfrm>
          <a:solidFill>
            <a:schemeClr val="bg2">
              <a:lumMod val="90000"/>
            </a:schemeClr>
          </a:solidFill>
        </p:spPr>
        <p:txBody>
          <a:bodyPr/>
          <a:lstStyle/>
          <a:p>
            <a:r>
              <a:rPr lang="en-US" sz="2400" dirty="0">
                <a:effectLst>
                  <a:outerShdw blurRad="38100" dist="38100" dir="2700000" algn="tl">
                    <a:srgbClr val="C0C0C0"/>
                  </a:outerShdw>
                </a:effectLst>
              </a:rPr>
              <a:t>Pre-Departure Orientation</a:t>
            </a:r>
          </a:p>
          <a:p>
            <a:r>
              <a:rPr lang="en-CA" sz="2400" dirty="0">
                <a:effectLst>
                  <a:outerShdw blurRad="38100" dist="38100" dir="2700000" algn="tl">
                    <a:srgbClr val="C0C0C0"/>
                  </a:outerShdw>
                </a:effectLst>
              </a:rPr>
              <a:t>For</a:t>
            </a:r>
          </a:p>
          <a:p>
            <a:r>
              <a:rPr lang="en-CA" sz="2400" dirty="0">
                <a:effectLst>
                  <a:outerShdw blurRad="50800" dist="50800" dir="5400000" algn="ctr" rotWithShape="0">
                    <a:schemeClr val="tx1"/>
                  </a:outerShdw>
                </a:effectLst>
              </a:rPr>
              <a:t>(FILL IN Trip name, DESTINATION </a:t>
            </a:r>
          </a:p>
          <a:p>
            <a:r>
              <a:rPr lang="en-CA" sz="2400" dirty="0">
                <a:effectLst>
                  <a:outerShdw blurRad="50800" dist="50800" dir="5400000" algn="ctr" rotWithShape="0">
                    <a:schemeClr val="tx1"/>
                  </a:outerShdw>
                </a:effectLst>
              </a:rPr>
              <a:t>AND Travel Dates)</a:t>
            </a:r>
            <a:endParaRPr lang="en-US" sz="2400" dirty="0">
              <a:effectLst>
                <a:outerShdw blurRad="50800" dist="50800" dir="5400000" algn="ctr" rotWithShape="0">
                  <a:schemeClr val="tx1"/>
                </a:outerShdw>
              </a:effectLst>
            </a:endParaRPr>
          </a:p>
        </p:txBody>
      </p:sp>
      <p:sp>
        <p:nvSpPr>
          <p:cNvPr id="4" name="Text Placeholder 1"/>
          <p:cNvSpPr txBox="1">
            <a:spLocks/>
          </p:cNvSpPr>
          <p:nvPr/>
        </p:nvSpPr>
        <p:spPr>
          <a:xfrm>
            <a:off x="931909" y="5372894"/>
            <a:ext cx="4385147" cy="847362"/>
          </a:xfrm>
          <a:prstGeom prst="rect">
            <a:avLst/>
          </a:prstGeom>
        </p:spPr>
        <p:txBody>
          <a:bodyPr lIns="0" tIns="0" rIns="0" bIns="0"/>
          <a:lstStyle>
            <a:lvl1pPr marL="0" indent="0" algn="l" defTabSz="457200" rtl="0" eaLnBrk="1" latinLnBrk="0" hangingPunct="1">
              <a:spcBef>
                <a:spcPct val="20000"/>
              </a:spcBef>
              <a:buFont typeface="Arial"/>
              <a:buNone/>
              <a:defRPr lang="en-US" sz="1700" b="0" i="0" kern="1200" baseline="0" dirty="0" smtClean="0">
                <a:solidFill>
                  <a:srgbClr val="61C4D8"/>
                </a:solidFill>
                <a:latin typeface="Verdana"/>
                <a:ea typeface="+mn-ea"/>
                <a:cs typeface="Auto 1 Regular"/>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lnSpc>
                <a:spcPts val="2000"/>
              </a:lnSpc>
              <a:spcBef>
                <a:spcPct val="20000"/>
              </a:spcBef>
              <a:buFont typeface="Arial"/>
              <a:buChar char="»"/>
              <a:defRPr lang="en-US" sz="1700" b="0" i="0" kern="1200" cap="none" baseline="0" dirty="0" smtClean="0">
                <a:solidFill>
                  <a:schemeClr val="bg1"/>
                </a:solidFill>
                <a:latin typeface="Auto 1 Regular"/>
                <a:ea typeface="+mn-ea"/>
                <a:cs typeface="Auto 1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CA"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5"/>
          </p:nvPr>
        </p:nvSpPr>
        <p:spPr>
          <a:xfrm>
            <a:off x="356616" y="654223"/>
            <a:ext cx="7482286" cy="1191356"/>
          </a:xfrm>
          <a:solidFill>
            <a:schemeClr val="bg2">
              <a:lumMod val="90000"/>
            </a:schemeClr>
          </a:solidFill>
        </p:spPr>
        <p:txBody>
          <a:bodyPr/>
          <a:lstStyle/>
          <a:p>
            <a:r>
              <a:rPr lang="en-US" sz="2400" dirty="0">
                <a:effectLst>
                  <a:outerShdw blurRad="50800" dist="50800" dir="5400000" algn="ctr" rotWithShape="0">
                    <a:schemeClr val="tx2"/>
                  </a:outerShdw>
                </a:effectLst>
              </a:rPr>
              <a:t>2) Documents &amp; Forms (EXAMPLES – please insert relevant information for your region) </a:t>
            </a:r>
            <a:endParaRPr lang="en-CA" sz="2400" dirty="0">
              <a:effectLst>
                <a:outerShdw blurRad="50800" dist="50800" dir="5400000" algn="ctr" rotWithShape="0">
                  <a:schemeClr val="tx2"/>
                </a:outerShdw>
              </a:effectLst>
            </a:endParaRPr>
          </a:p>
        </p:txBody>
      </p:sp>
      <p:sp>
        <p:nvSpPr>
          <p:cNvPr id="4" name="Content Placeholder 3"/>
          <p:cNvSpPr>
            <a:spLocks noGrp="1"/>
          </p:cNvSpPr>
          <p:nvPr>
            <p:ph sz="quarter" idx="17"/>
          </p:nvPr>
        </p:nvSpPr>
        <p:spPr>
          <a:xfrm>
            <a:off x="4447309" y="2317412"/>
            <a:ext cx="4222866" cy="4291206"/>
          </a:xfrm>
        </p:spPr>
        <p:txBody>
          <a:bodyPr/>
          <a:lstStyle/>
          <a:p>
            <a:pPr marL="0" indent="0">
              <a:lnSpc>
                <a:spcPct val="80000"/>
              </a:lnSpc>
              <a:buNone/>
              <a:defRPr/>
            </a:pPr>
            <a:r>
              <a:rPr lang="en-US" sz="2000" dirty="0"/>
              <a:t>Passport: </a:t>
            </a:r>
          </a:p>
          <a:p>
            <a:pPr marL="0" indent="0">
              <a:lnSpc>
                <a:spcPct val="80000"/>
              </a:lnSpc>
              <a:buNone/>
              <a:defRPr/>
            </a:pPr>
            <a:r>
              <a:rPr lang="en-US" sz="2000" dirty="0"/>
              <a:t>Please review your passport. (Examples to include):</a:t>
            </a:r>
          </a:p>
          <a:p>
            <a:pPr marL="640080" lvl="1" indent="-274320">
              <a:lnSpc>
                <a:spcPct val="90000"/>
              </a:lnSpc>
              <a:buFont typeface="Wingdings 2"/>
              <a:buChar char=""/>
              <a:defRPr/>
            </a:pPr>
            <a:r>
              <a:rPr lang="en-US" sz="2000" dirty="0"/>
              <a:t>Travel visas? </a:t>
            </a:r>
          </a:p>
          <a:p>
            <a:pPr marL="640080" lvl="1" indent="-274320">
              <a:lnSpc>
                <a:spcPct val="90000"/>
              </a:lnSpc>
              <a:buFont typeface="Wingdings 2"/>
              <a:buChar char=""/>
              <a:defRPr/>
            </a:pPr>
            <a:r>
              <a:rPr lang="en-US" sz="2000" dirty="0"/>
              <a:t>Please make copies and alert family to their location.</a:t>
            </a:r>
          </a:p>
          <a:p>
            <a:pPr marL="640080" lvl="1" indent="-274320">
              <a:lnSpc>
                <a:spcPct val="90000"/>
              </a:lnSpc>
              <a:buFont typeface="Wingdings 2"/>
              <a:buChar char=""/>
              <a:defRPr/>
            </a:pPr>
            <a:r>
              <a:rPr lang="en-CA" sz="2000" dirty="0"/>
              <a:t>Must be valid for 6 months after your return from </a:t>
            </a:r>
            <a:r>
              <a:rPr lang="en-US" sz="2000" dirty="0"/>
              <a:t>your destination.</a:t>
            </a:r>
          </a:p>
          <a:p>
            <a:endParaRPr lang="en-CA" dirty="0"/>
          </a:p>
        </p:txBody>
      </p:sp>
      <p:pic>
        <p:nvPicPr>
          <p:cNvPr id="5" name="Picture 4"/>
          <p:cNvPicPr>
            <a:picLocks noChangeAspect="1"/>
          </p:cNvPicPr>
          <p:nvPr/>
        </p:nvPicPr>
        <p:blipFill>
          <a:blip r:embed="rId2"/>
          <a:stretch>
            <a:fillRect/>
          </a:stretch>
        </p:blipFill>
        <p:spPr>
          <a:xfrm>
            <a:off x="848841" y="2240619"/>
            <a:ext cx="2794000" cy="3696677"/>
          </a:xfrm>
          <a:prstGeom prst="rect">
            <a:avLst/>
          </a:prstGeom>
        </p:spPr>
      </p:pic>
    </p:spTree>
    <p:extLst>
      <p:ext uri="{BB962C8B-B14F-4D97-AF65-F5344CB8AC3E}">
        <p14:creationId xmlns:p14="http://schemas.microsoft.com/office/powerpoint/2010/main" val="6467050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5"/>
          </p:nvPr>
        </p:nvSpPr>
        <p:spPr>
          <a:xfrm>
            <a:off x="339509" y="645836"/>
            <a:ext cx="7540625" cy="1526913"/>
          </a:xfrm>
          <a:solidFill>
            <a:schemeClr val="bg2">
              <a:lumMod val="90000"/>
            </a:schemeClr>
          </a:solidFill>
        </p:spPr>
        <p:txBody>
          <a:bodyPr/>
          <a:lstStyle/>
          <a:p>
            <a:pPr>
              <a:lnSpc>
                <a:spcPct val="100000"/>
              </a:lnSpc>
            </a:pPr>
            <a:r>
              <a:rPr lang="en-US" sz="2400" dirty="0">
                <a:effectLst>
                  <a:outerShdw blurRad="50800" dist="50800" dir="5400000" algn="ctr" rotWithShape="0">
                    <a:schemeClr val="tx2"/>
                  </a:outerShdw>
                </a:effectLst>
              </a:rPr>
              <a:t>3) CUSTOMS: Getting there and When you arrive (Examples – please fill in relevant information for your destination) </a:t>
            </a:r>
            <a:endParaRPr lang="en-CA" sz="2400" dirty="0">
              <a:effectLst>
                <a:outerShdw blurRad="50800" dist="50800" dir="5400000" algn="ctr" rotWithShape="0">
                  <a:schemeClr val="tx2"/>
                </a:outerShdw>
              </a:effectLst>
            </a:endParaRPr>
          </a:p>
        </p:txBody>
      </p:sp>
      <p:sp>
        <p:nvSpPr>
          <p:cNvPr id="6" name="Content Placeholder 5"/>
          <p:cNvSpPr>
            <a:spLocks noGrp="1"/>
          </p:cNvSpPr>
          <p:nvPr>
            <p:ph sz="quarter" idx="19"/>
          </p:nvPr>
        </p:nvSpPr>
        <p:spPr>
          <a:xfrm>
            <a:off x="682986" y="2635135"/>
            <a:ext cx="7540625" cy="3303999"/>
          </a:xfrm>
        </p:spPr>
        <p:txBody>
          <a:bodyPr/>
          <a:lstStyle/>
          <a:p>
            <a:pPr>
              <a:lnSpc>
                <a:spcPct val="90000"/>
              </a:lnSpc>
            </a:pPr>
            <a:r>
              <a:rPr lang="en-US" sz="2000" dirty="0"/>
              <a:t>Keep your passport and foreign address handy, as you will need these to complete immigration forms.</a:t>
            </a:r>
          </a:p>
          <a:p>
            <a:pPr>
              <a:lnSpc>
                <a:spcPct val="90000"/>
              </a:lnSpc>
            </a:pPr>
            <a:r>
              <a:rPr lang="en-US" sz="2000" dirty="0"/>
              <a:t>Passport control and Customs usually have two lines: one for locals and one for foreigners.  Follow the signs!</a:t>
            </a:r>
          </a:p>
          <a:p>
            <a:pPr>
              <a:lnSpc>
                <a:spcPct val="90000"/>
              </a:lnSpc>
            </a:pPr>
            <a:r>
              <a:rPr lang="en-US" sz="2000" dirty="0"/>
              <a:t>There may be a lot of security and guards– this is normal. </a:t>
            </a:r>
          </a:p>
          <a:p>
            <a:r>
              <a:rPr lang="en-US" sz="2000" dirty="0"/>
              <a:t>Have a written plan and bring phone numbers in case of delays.</a:t>
            </a:r>
          </a:p>
        </p:txBody>
      </p:sp>
    </p:spTree>
    <p:extLst>
      <p:ext uri="{BB962C8B-B14F-4D97-AF65-F5344CB8AC3E}">
        <p14:creationId xmlns:p14="http://schemas.microsoft.com/office/powerpoint/2010/main" val="30970769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5"/>
          </p:nvPr>
        </p:nvSpPr>
        <p:spPr>
          <a:xfrm>
            <a:off x="385687" y="792956"/>
            <a:ext cx="7941018" cy="769938"/>
          </a:xfrm>
        </p:spPr>
        <p:txBody>
          <a:bodyPr/>
          <a:lstStyle/>
          <a:p>
            <a:pPr marL="723900" indent="-627063" defTabSz="190500"/>
            <a:r>
              <a:rPr lang="en-US" sz="2400" dirty="0"/>
              <a:t>4) Insurance Coverage</a:t>
            </a:r>
            <a:endParaRPr lang="en-CA" sz="2400" dirty="0">
              <a:solidFill>
                <a:srgbClr val="FF0000"/>
              </a:solidFill>
            </a:endParaRPr>
          </a:p>
        </p:txBody>
      </p:sp>
      <p:sp>
        <p:nvSpPr>
          <p:cNvPr id="6" name="Content Placeholder 5"/>
          <p:cNvSpPr>
            <a:spLocks noGrp="1"/>
          </p:cNvSpPr>
          <p:nvPr>
            <p:ph sz="quarter" idx="19"/>
          </p:nvPr>
        </p:nvSpPr>
        <p:spPr>
          <a:xfrm>
            <a:off x="310393" y="1381802"/>
            <a:ext cx="8556769" cy="5233560"/>
          </a:xfrm>
        </p:spPr>
        <p:txBody>
          <a:bodyPr/>
          <a:lstStyle/>
          <a:p>
            <a:pPr marL="0" indent="0">
              <a:buNone/>
              <a:defRPr/>
            </a:pPr>
            <a:r>
              <a:rPr lang="en-US" sz="1900" dirty="0"/>
              <a:t>Extended Health Travel Insurance: </a:t>
            </a:r>
          </a:p>
          <a:p>
            <a:pPr marL="640080" lvl="1" indent="-274320">
              <a:buFont typeface="Wingdings 2"/>
              <a:buChar char=""/>
              <a:defRPr/>
            </a:pPr>
            <a:r>
              <a:rPr lang="en-US" sz="1900" dirty="0"/>
              <a:t>can be purchased at a bank, BCAA or other insurance providers (e.g., Guard Me).</a:t>
            </a:r>
          </a:p>
          <a:p>
            <a:pPr marL="640080" lvl="1" indent="-274320">
              <a:buFont typeface="Wingdings 2"/>
              <a:buChar char=""/>
              <a:defRPr/>
            </a:pPr>
            <a:r>
              <a:rPr lang="en-US" sz="1900" dirty="0"/>
              <a:t>always carry your card with policy number &amp; world access number.</a:t>
            </a:r>
          </a:p>
          <a:p>
            <a:pPr marL="640080" lvl="1" indent="-274320">
              <a:buFont typeface="Wingdings 2"/>
              <a:buChar char=""/>
              <a:defRPr/>
            </a:pPr>
            <a:r>
              <a:rPr lang="en-CA" sz="1900" dirty="0"/>
              <a:t>You should have health coverage for a minimum of 1 million dollars.</a:t>
            </a:r>
            <a:endParaRPr lang="en-US" sz="1900" dirty="0"/>
          </a:p>
          <a:p>
            <a:pPr marL="0" lvl="1" indent="0">
              <a:buNone/>
              <a:defRPr/>
            </a:pPr>
            <a:endParaRPr lang="en-CA" sz="1900" dirty="0"/>
          </a:p>
          <a:p>
            <a:pPr marL="0" lvl="1" indent="0">
              <a:buNone/>
              <a:defRPr/>
            </a:pPr>
            <a:r>
              <a:rPr lang="en-CA" sz="1900" dirty="0"/>
              <a:t>Travel Insurance:</a:t>
            </a:r>
          </a:p>
          <a:p>
            <a:pPr marL="640080" lvl="1" indent="-274320">
              <a:buFont typeface="Wingdings 2"/>
              <a:buChar char=""/>
              <a:defRPr/>
            </a:pPr>
            <a:r>
              <a:rPr lang="en-CA" sz="1900" dirty="0"/>
              <a:t>Non-medical travel insurance for flight cancellations or delays is recommended.</a:t>
            </a:r>
          </a:p>
          <a:p>
            <a:pPr marL="640080" lvl="1" indent="-274320">
              <a:buFont typeface="Wingdings 2"/>
              <a:buChar char=""/>
              <a:defRPr/>
            </a:pPr>
            <a:r>
              <a:rPr lang="en-US" sz="1900" kern="1400" dirty="0">
                <a:solidFill>
                  <a:schemeClr val="bg1"/>
                </a:solidFill>
                <a:effectLst/>
                <a:latin typeface="Verdana" panose="020B0604030504040204" pitchFamily="34" charset="0"/>
                <a:ea typeface="Verdana" panose="020B0604030504040204" pitchFamily="34" charset="0"/>
                <a:cs typeface="Garamond" panose="02020404030301010803" pitchFamily="18" charset="0"/>
              </a:rPr>
              <a:t>Ensure you have an easily accessible bank account with enough funds to purchase an alternate return ticket if needed for any reason. Travel insurance may not be automatic. </a:t>
            </a:r>
            <a:endParaRPr lang="en-CA" sz="1900" kern="1400" dirty="0">
              <a:solidFill>
                <a:schemeClr val="bg1"/>
              </a:solidFill>
              <a:effectLst/>
              <a:latin typeface="Verdana" panose="020B0604030504040204" pitchFamily="34" charset="0"/>
              <a:ea typeface="Verdana" panose="020B0604030504040204" pitchFamily="34" charset="0"/>
              <a:cs typeface="Garamond" panose="02020404030301010803" pitchFamily="18" charset="0"/>
            </a:endParaRPr>
          </a:p>
          <a:p>
            <a:pPr marL="640080" lvl="1" indent="-274320">
              <a:buFont typeface="Wingdings 2"/>
              <a:buChar char=""/>
              <a:defRPr/>
            </a:pPr>
            <a:endParaRPr lang="en-CA" sz="2000" dirty="0"/>
          </a:p>
        </p:txBody>
      </p:sp>
    </p:spTree>
    <p:extLst>
      <p:ext uri="{BB962C8B-B14F-4D97-AF65-F5344CB8AC3E}">
        <p14:creationId xmlns:p14="http://schemas.microsoft.com/office/powerpoint/2010/main" val="7998512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5"/>
          </p:nvPr>
        </p:nvSpPr>
        <p:spPr>
          <a:xfrm>
            <a:off x="385687" y="616786"/>
            <a:ext cx="7726467" cy="1110659"/>
          </a:xfrm>
        </p:spPr>
        <p:txBody>
          <a:bodyPr/>
          <a:lstStyle/>
          <a:p>
            <a:pPr marL="539750" indent="-442913" defTabSz="190500"/>
            <a:r>
              <a:rPr lang="en-US" sz="2400" dirty="0"/>
              <a:t>4) Insurance Coverage: ISOS Emergency Coverage from Royal Roads University </a:t>
            </a:r>
            <a:endParaRPr lang="en-CA" sz="2400" dirty="0">
              <a:solidFill>
                <a:srgbClr val="FF0000"/>
              </a:solidFill>
            </a:endParaRPr>
          </a:p>
        </p:txBody>
      </p:sp>
      <p:sp>
        <p:nvSpPr>
          <p:cNvPr id="6" name="Content Placeholder 5"/>
          <p:cNvSpPr>
            <a:spLocks noGrp="1"/>
          </p:cNvSpPr>
          <p:nvPr>
            <p:ph sz="quarter" idx="19"/>
          </p:nvPr>
        </p:nvSpPr>
        <p:spPr>
          <a:xfrm>
            <a:off x="247783" y="1893853"/>
            <a:ext cx="8648433" cy="4743210"/>
          </a:xfrm>
        </p:spPr>
        <p:txBody>
          <a:bodyPr/>
          <a:lstStyle/>
          <a:p>
            <a:pPr marL="0" indent="0">
              <a:buNone/>
              <a:defRPr/>
            </a:pPr>
            <a:r>
              <a:rPr lang="en-US" sz="2000" dirty="0"/>
              <a:t>ISOS coverage for emergencies is provided to you at no cost as a staff or student travelling with Royal Roads University.  It does </a:t>
            </a:r>
            <a:r>
              <a:rPr lang="en-US" sz="2000" b="1" dirty="0"/>
              <a:t>not</a:t>
            </a:r>
            <a:r>
              <a:rPr lang="en-US" sz="2000" dirty="0"/>
              <a:t> replace your personal travel or travel health insurance. </a:t>
            </a:r>
          </a:p>
          <a:p>
            <a:pPr marL="0" indent="0">
              <a:buNone/>
              <a:defRPr/>
            </a:pPr>
            <a:endParaRPr lang="en-US" sz="2000" dirty="0"/>
          </a:p>
          <a:p>
            <a:pPr marL="0" indent="0">
              <a:buNone/>
              <a:defRPr/>
            </a:pPr>
            <a:r>
              <a:rPr lang="en-US" sz="2000" dirty="0"/>
              <a:t>Coverage includes the following while you are travelling:</a:t>
            </a:r>
          </a:p>
          <a:p>
            <a:pPr lvl="1">
              <a:defRPr/>
            </a:pPr>
            <a:r>
              <a:rPr lang="en-US" sz="1900" dirty="0"/>
              <a:t>Pre departure medical inquiries (including vaccinations)</a:t>
            </a:r>
          </a:p>
          <a:p>
            <a:pPr lvl="1">
              <a:defRPr/>
            </a:pPr>
            <a:r>
              <a:rPr lang="en-US" sz="1900" dirty="0"/>
              <a:t>Medical inquiries and medical translation while abroad</a:t>
            </a:r>
          </a:p>
          <a:p>
            <a:pPr lvl="1">
              <a:defRPr/>
            </a:pPr>
            <a:r>
              <a:rPr lang="en-US" sz="1900" dirty="0"/>
              <a:t>Prescription and pharmacy location assistance</a:t>
            </a:r>
          </a:p>
          <a:p>
            <a:pPr lvl="1">
              <a:defRPr/>
            </a:pPr>
            <a:r>
              <a:rPr lang="en-US" sz="1900" dirty="0"/>
              <a:t>Hospitalization, Evacuation, Counselling in multiple languages</a:t>
            </a:r>
          </a:p>
          <a:p>
            <a:pPr>
              <a:defRPr/>
            </a:pPr>
            <a:endParaRPr lang="en-US" sz="2000" dirty="0"/>
          </a:p>
          <a:p>
            <a:pPr>
              <a:defRPr/>
            </a:pPr>
            <a:r>
              <a:rPr lang="en-US" sz="2000" dirty="0"/>
              <a:t>Please review the ISOS information in your travel site. </a:t>
            </a:r>
          </a:p>
          <a:p>
            <a:pPr>
              <a:defRPr/>
            </a:pPr>
            <a:r>
              <a:rPr lang="en-CA" sz="2000" dirty="0"/>
              <a:t>Please note: Incident report will be completed by RRU staff and submitted to the RRU CARE team for review or follow up.</a:t>
            </a:r>
          </a:p>
          <a:p>
            <a:pPr marL="0" lvl="1" indent="0">
              <a:buNone/>
              <a:defRPr/>
            </a:pPr>
            <a:endParaRPr lang="en-CA" sz="2000" dirty="0"/>
          </a:p>
        </p:txBody>
      </p:sp>
    </p:spTree>
    <p:extLst>
      <p:ext uri="{BB962C8B-B14F-4D97-AF65-F5344CB8AC3E}">
        <p14:creationId xmlns:p14="http://schemas.microsoft.com/office/powerpoint/2010/main" val="42843188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9"/>
          </p:nvPr>
        </p:nvSpPr>
        <p:spPr>
          <a:xfrm>
            <a:off x="457934" y="1434517"/>
            <a:ext cx="8048503" cy="4949505"/>
          </a:xfrm>
        </p:spPr>
        <p:txBody>
          <a:bodyPr/>
          <a:lstStyle/>
          <a:p>
            <a:pPr marL="0" indent="0">
              <a:lnSpc>
                <a:spcPct val="90000"/>
              </a:lnSpc>
              <a:buNone/>
            </a:pPr>
            <a:r>
              <a:rPr lang="en-US" sz="2000" dirty="0"/>
              <a:t>Please contact Accessibility services or your Program Office to discuss any health considerations: </a:t>
            </a:r>
          </a:p>
          <a:p>
            <a:pPr marL="0" indent="0">
              <a:lnSpc>
                <a:spcPct val="90000"/>
              </a:lnSpc>
              <a:buNone/>
            </a:pPr>
            <a:endParaRPr lang="en-US" sz="2000" dirty="0"/>
          </a:p>
          <a:p>
            <a:pPr>
              <a:lnSpc>
                <a:spcPct val="90000"/>
              </a:lnSpc>
            </a:pPr>
            <a:r>
              <a:rPr lang="en-US" sz="2000" dirty="0"/>
              <a:t>Have you visited the Travel Clinic or contacted ISOS for pre departure medical information such as vaccines?</a:t>
            </a:r>
          </a:p>
          <a:p>
            <a:pPr>
              <a:lnSpc>
                <a:spcPct val="90000"/>
              </a:lnSpc>
            </a:pPr>
            <a:r>
              <a:rPr lang="en-US" sz="2000" dirty="0"/>
              <a:t>Do you need extra prescription drugs? Eyeglasses or contact lenses? Take them with you in your carry on.</a:t>
            </a:r>
          </a:p>
          <a:p>
            <a:pPr>
              <a:lnSpc>
                <a:spcPct val="90000"/>
              </a:lnSpc>
            </a:pPr>
            <a:r>
              <a:rPr lang="en-US" sz="2000" dirty="0"/>
              <a:t>Have you investigated the legality of any prescription drugs you may use? Obtained a doctors note for these?</a:t>
            </a:r>
          </a:p>
          <a:p>
            <a:pPr>
              <a:lnSpc>
                <a:spcPct val="90000"/>
              </a:lnSpc>
            </a:pPr>
            <a:r>
              <a:rPr lang="en-US" sz="2000" dirty="0"/>
              <a:t>Have you taken care of any routine medical or dental examinations or physicals before going abroad?</a:t>
            </a:r>
          </a:p>
          <a:p>
            <a:pPr marL="0" indent="0">
              <a:lnSpc>
                <a:spcPct val="90000"/>
              </a:lnSpc>
              <a:buNone/>
            </a:pPr>
            <a:endParaRPr lang="en-CA" sz="2000" dirty="0"/>
          </a:p>
          <a:p>
            <a:pPr marL="0" indent="0">
              <a:lnSpc>
                <a:spcPct val="90000"/>
              </a:lnSpc>
              <a:buNone/>
            </a:pPr>
            <a:r>
              <a:rPr lang="en-CA" sz="2000" dirty="0"/>
              <a:t>Other considerations (examples): </a:t>
            </a:r>
            <a:endParaRPr lang="en-US" sz="2000" dirty="0"/>
          </a:p>
          <a:p>
            <a:pPr>
              <a:lnSpc>
                <a:spcPct val="90000"/>
              </a:lnSpc>
            </a:pPr>
            <a:r>
              <a:rPr lang="en-US" sz="2000" dirty="0"/>
              <a:t>High altitude, heat, air quality (medications or strategies).</a:t>
            </a:r>
          </a:p>
          <a:p>
            <a:pPr>
              <a:lnSpc>
                <a:spcPct val="90000"/>
              </a:lnSpc>
            </a:pPr>
            <a:r>
              <a:rPr lang="en-CA" sz="2000" dirty="0"/>
              <a:t>Food allergies /preferences. </a:t>
            </a:r>
          </a:p>
          <a:p>
            <a:pPr>
              <a:lnSpc>
                <a:spcPct val="90000"/>
              </a:lnSpc>
            </a:pPr>
            <a:r>
              <a:rPr lang="en-CA" sz="2000" dirty="0"/>
              <a:t>Walking or mobility supports access. </a:t>
            </a:r>
            <a:endParaRPr lang="en-US" sz="2000" dirty="0"/>
          </a:p>
          <a:p>
            <a:pPr>
              <a:lnSpc>
                <a:spcPct val="90000"/>
              </a:lnSpc>
            </a:pPr>
            <a:endParaRPr lang="en-US" sz="2000" dirty="0"/>
          </a:p>
          <a:p>
            <a:endParaRPr lang="en-CA" dirty="0"/>
          </a:p>
        </p:txBody>
      </p:sp>
      <p:sp>
        <p:nvSpPr>
          <p:cNvPr id="7" name="Text Placeholder 2"/>
          <p:cNvSpPr>
            <a:spLocks noGrp="1"/>
          </p:cNvSpPr>
          <p:nvPr>
            <p:ph type="body" sz="quarter" idx="15"/>
          </p:nvPr>
        </p:nvSpPr>
        <p:spPr>
          <a:xfrm>
            <a:off x="372038" y="583803"/>
            <a:ext cx="7941018" cy="674546"/>
          </a:xfrm>
        </p:spPr>
        <p:txBody>
          <a:bodyPr/>
          <a:lstStyle/>
          <a:p>
            <a:pPr marL="723900" indent="-627063" defTabSz="190500">
              <a:lnSpc>
                <a:spcPct val="150000"/>
              </a:lnSpc>
            </a:pPr>
            <a:r>
              <a:rPr lang="en-US" sz="2400" dirty="0"/>
              <a:t>5) Medical – health </a:t>
            </a:r>
            <a:r>
              <a:rPr lang="en-CA" sz="2400" dirty="0"/>
              <a:t>CONSIDERATIONS</a:t>
            </a:r>
          </a:p>
        </p:txBody>
      </p:sp>
    </p:spTree>
    <p:extLst>
      <p:ext uri="{BB962C8B-B14F-4D97-AF65-F5344CB8AC3E}">
        <p14:creationId xmlns:p14="http://schemas.microsoft.com/office/powerpoint/2010/main" val="2607932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9"/>
          </p:nvPr>
        </p:nvSpPr>
        <p:spPr>
          <a:xfrm>
            <a:off x="490452" y="1678926"/>
            <a:ext cx="7971904" cy="4763437"/>
          </a:xfrm>
        </p:spPr>
        <p:txBody>
          <a:bodyPr/>
          <a:lstStyle/>
          <a:p>
            <a:endParaRPr lang="en-US" sz="2000" dirty="0"/>
          </a:p>
          <a:p>
            <a:r>
              <a:rPr lang="en-US" sz="2000" dirty="0"/>
              <a:t>Eating in this location: </a:t>
            </a:r>
          </a:p>
          <a:p>
            <a:pPr lvl="1">
              <a:lnSpc>
                <a:spcPct val="90000"/>
              </a:lnSpc>
              <a:buFont typeface="Arial" panose="020B0604020202020204" pitchFamily="34" charset="0"/>
              <a:buChar char="•"/>
            </a:pPr>
            <a:r>
              <a:rPr lang="en-US" sz="2000" dirty="0"/>
              <a:t>The food will be different, and not all the products you’re accustomed to will be available.</a:t>
            </a:r>
          </a:p>
          <a:p>
            <a:pPr lvl="1">
              <a:lnSpc>
                <a:spcPct val="90000"/>
              </a:lnSpc>
              <a:buFont typeface="Arial" panose="020B0604020202020204" pitchFamily="34" charset="0"/>
              <a:buChar char="•"/>
            </a:pPr>
            <a:r>
              <a:rPr lang="en-US" sz="2000" dirty="0"/>
              <a:t>It is unsafe to drink water or eat certain foods.  Please consider drinking only purified water (bottled) and eat only cooked foods and fruit/veggies you can peel. </a:t>
            </a:r>
            <a:r>
              <a:rPr lang="en-US" sz="2000" b="1" i="1" dirty="0"/>
              <a:t>Boil it, cook it, peel it, or don’t eat it!</a:t>
            </a:r>
            <a:endParaRPr lang="en-US" sz="2000" i="1" dirty="0"/>
          </a:p>
          <a:p>
            <a:pPr lvl="1">
              <a:lnSpc>
                <a:spcPct val="90000"/>
              </a:lnSpc>
              <a:buFont typeface="Arial" panose="020B0604020202020204" pitchFamily="34" charset="0"/>
              <a:buChar char="•"/>
            </a:pPr>
            <a:r>
              <a:rPr lang="en-US" sz="2000" dirty="0"/>
              <a:t>Vegetarians may have some difficulties</a:t>
            </a:r>
            <a:r>
              <a:rPr lang="en-CA" sz="2000" dirty="0"/>
              <a:t>. Does anyone have dietary restrictions? </a:t>
            </a:r>
          </a:p>
          <a:p>
            <a:pPr lvl="1">
              <a:lnSpc>
                <a:spcPct val="90000"/>
              </a:lnSpc>
              <a:buFont typeface="Arial" panose="020B0604020202020204" pitchFamily="34" charset="0"/>
              <a:buChar char="•"/>
            </a:pPr>
            <a:r>
              <a:rPr lang="en-CA" sz="2000" dirty="0"/>
              <a:t>Are there any cultural requirements for this location? </a:t>
            </a:r>
            <a:endParaRPr lang="en-US" sz="2000" dirty="0"/>
          </a:p>
        </p:txBody>
      </p:sp>
      <p:sp>
        <p:nvSpPr>
          <p:cNvPr id="7" name="Text Placeholder 2"/>
          <p:cNvSpPr>
            <a:spLocks noGrp="1"/>
          </p:cNvSpPr>
          <p:nvPr>
            <p:ph type="body" sz="quarter" idx="15"/>
          </p:nvPr>
        </p:nvSpPr>
        <p:spPr>
          <a:xfrm>
            <a:off x="490452" y="695303"/>
            <a:ext cx="7149644" cy="769938"/>
          </a:xfrm>
          <a:solidFill>
            <a:schemeClr val="bg2">
              <a:lumMod val="90000"/>
            </a:schemeClr>
          </a:solidFill>
        </p:spPr>
        <p:txBody>
          <a:bodyPr/>
          <a:lstStyle/>
          <a:p>
            <a:pPr marL="723900" indent="-723900"/>
            <a:r>
              <a:rPr lang="en-US" sz="2400" dirty="0">
                <a:effectLst>
                  <a:outerShdw blurRad="50800" dist="50800" dir="5400000" algn="ctr" rotWithShape="0">
                    <a:schemeClr val="tx2"/>
                  </a:outerShdw>
                </a:effectLst>
              </a:rPr>
              <a:t>Health Considerations (cont’d)</a:t>
            </a:r>
          </a:p>
          <a:p>
            <a:pPr marL="723900" indent="-723900"/>
            <a:r>
              <a:rPr lang="en-US" sz="2400" dirty="0">
                <a:effectLst>
                  <a:outerShdw blurRad="50800" dist="50800" dir="5400000" algn="ctr" rotWithShape="0">
                    <a:schemeClr val="tx2"/>
                  </a:outerShdw>
                </a:effectLst>
              </a:rPr>
              <a:t>Potential Examples: </a:t>
            </a:r>
            <a:endParaRPr lang="en-CA" sz="2400" dirty="0">
              <a:effectLst>
                <a:outerShdw blurRad="50800" dist="50800" dir="5400000" algn="ctr" rotWithShape="0">
                  <a:schemeClr val="tx2"/>
                </a:outerShdw>
              </a:effectLst>
            </a:endParaRPr>
          </a:p>
        </p:txBody>
      </p:sp>
    </p:spTree>
    <p:extLst>
      <p:ext uri="{BB962C8B-B14F-4D97-AF65-F5344CB8AC3E}">
        <p14:creationId xmlns:p14="http://schemas.microsoft.com/office/powerpoint/2010/main" val="13632711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5"/>
          <p:cNvSpPr>
            <a:spLocks noGrp="1"/>
          </p:cNvSpPr>
          <p:nvPr>
            <p:ph sz="quarter" idx="19"/>
          </p:nvPr>
        </p:nvSpPr>
        <p:spPr>
          <a:xfrm>
            <a:off x="356616" y="1399222"/>
            <a:ext cx="8025384" cy="4720849"/>
          </a:xfrm>
        </p:spPr>
        <p:txBody>
          <a:bodyPr/>
          <a:lstStyle/>
          <a:p>
            <a:pPr marL="0" indent="0">
              <a:buNone/>
            </a:pPr>
            <a:r>
              <a:rPr lang="en-CA" sz="2000" dirty="0"/>
              <a:t>Sanitation:</a:t>
            </a:r>
          </a:p>
          <a:p>
            <a:r>
              <a:rPr lang="en-CA" sz="2000" dirty="0"/>
              <a:t>Describe sanitation considerations in the country you are travelling to. </a:t>
            </a:r>
          </a:p>
          <a:p>
            <a:endParaRPr lang="en-CA" sz="2000" dirty="0"/>
          </a:p>
          <a:p>
            <a:pPr marL="0" indent="0">
              <a:buNone/>
            </a:pPr>
            <a:r>
              <a:rPr lang="en-CA" sz="2000" dirty="0"/>
              <a:t>Other considerations:  </a:t>
            </a:r>
          </a:p>
          <a:p>
            <a:r>
              <a:rPr lang="en-CA" sz="2000" dirty="0"/>
              <a:t>Payments/tipping attendant etc.</a:t>
            </a:r>
            <a:endParaRPr lang="en-US" sz="2000" dirty="0"/>
          </a:p>
        </p:txBody>
      </p:sp>
      <p:sp>
        <p:nvSpPr>
          <p:cNvPr id="4" name="Text Placeholder 2"/>
          <p:cNvSpPr>
            <a:spLocks noGrp="1"/>
          </p:cNvSpPr>
          <p:nvPr>
            <p:ph type="body" sz="quarter" idx="15"/>
          </p:nvPr>
        </p:nvSpPr>
        <p:spPr>
          <a:xfrm>
            <a:off x="356616" y="629284"/>
            <a:ext cx="7149644" cy="769938"/>
          </a:xfrm>
          <a:solidFill>
            <a:schemeClr val="bg2">
              <a:lumMod val="90000"/>
            </a:schemeClr>
          </a:solidFill>
        </p:spPr>
        <p:txBody>
          <a:bodyPr/>
          <a:lstStyle/>
          <a:p>
            <a:r>
              <a:rPr lang="en-US" sz="2400" dirty="0">
                <a:effectLst>
                  <a:outerShdw blurRad="50800" dist="50800" dir="5400000" algn="ctr" rotWithShape="0">
                    <a:schemeClr val="tx2"/>
                  </a:outerShdw>
                </a:effectLst>
              </a:rPr>
              <a:t>Health Considerations (cont’d) Potential Examples: </a:t>
            </a:r>
            <a:endParaRPr lang="en-CA" sz="2400" dirty="0">
              <a:effectLst>
                <a:outerShdw blurRad="50800" dist="50800" dir="5400000" algn="ctr" rotWithShape="0">
                  <a:schemeClr val="tx2"/>
                </a:outerShdw>
              </a:effectLst>
            </a:endParaRPr>
          </a:p>
        </p:txBody>
      </p:sp>
    </p:spTree>
    <p:extLst>
      <p:ext uri="{BB962C8B-B14F-4D97-AF65-F5344CB8AC3E}">
        <p14:creationId xmlns:p14="http://schemas.microsoft.com/office/powerpoint/2010/main" val="39432473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5"/>
          </p:nvPr>
        </p:nvSpPr>
        <p:spPr>
          <a:xfrm>
            <a:off x="615923" y="713323"/>
            <a:ext cx="6400800" cy="446772"/>
          </a:xfrm>
        </p:spPr>
        <p:txBody>
          <a:bodyPr/>
          <a:lstStyle/>
          <a:p>
            <a:r>
              <a:rPr lang="en-US" sz="2400" dirty="0"/>
              <a:t>6) Packing</a:t>
            </a:r>
            <a:endParaRPr lang="en-CA" sz="2400" dirty="0"/>
          </a:p>
        </p:txBody>
      </p:sp>
      <p:sp>
        <p:nvSpPr>
          <p:cNvPr id="6" name="Content Placeholder 5"/>
          <p:cNvSpPr>
            <a:spLocks noGrp="1"/>
          </p:cNvSpPr>
          <p:nvPr>
            <p:ph sz="quarter" idx="19"/>
          </p:nvPr>
        </p:nvSpPr>
        <p:spPr>
          <a:xfrm>
            <a:off x="288758" y="1525983"/>
            <a:ext cx="6039853" cy="2939472"/>
          </a:xfrm>
        </p:spPr>
        <p:txBody>
          <a:bodyPr/>
          <a:lstStyle/>
          <a:p>
            <a:pPr>
              <a:lnSpc>
                <a:spcPct val="80000"/>
              </a:lnSpc>
              <a:defRPr/>
            </a:pPr>
            <a:r>
              <a:rPr lang="en-US" sz="2000" dirty="0"/>
              <a:t>Every student says “I wish I would have packed LESS!”</a:t>
            </a:r>
          </a:p>
          <a:p>
            <a:pPr>
              <a:lnSpc>
                <a:spcPct val="80000"/>
              </a:lnSpc>
              <a:defRPr/>
            </a:pPr>
            <a:r>
              <a:rPr lang="en-US" sz="2000" dirty="0"/>
              <a:t>Aim for one piece of small luggage or carry on, and one day pack. </a:t>
            </a:r>
          </a:p>
          <a:p>
            <a:pPr>
              <a:lnSpc>
                <a:spcPct val="80000"/>
              </a:lnSpc>
              <a:defRPr/>
            </a:pPr>
            <a:r>
              <a:rPr lang="en-US" sz="2000" dirty="0"/>
              <a:t>Some airline’s luggage restrictions could cost extra fees.</a:t>
            </a:r>
          </a:p>
          <a:p>
            <a:pPr>
              <a:lnSpc>
                <a:spcPct val="80000"/>
              </a:lnSpc>
              <a:defRPr/>
            </a:pPr>
            <a:r>
              <a:rPr lang="en-US" sz="2000" dirty="0"/>
              <a:t>Mark your luggage with name &amp; address inside and out.</a:t>
            </a:r>
          </a:p>
          <a:p>
            <a:pPr>
              <a:lnSpc>
                <a:spcPct val="80000"/>
              </a:lnSpc>
              <a:defRPr/>
            </a:pPr>
            <a:r>
              <a:rPr lang="en-US" sz="2000" dirty="0"/>
              <a:t>Pack a change of clothes, toiletries, and medications in your carry on.  Luggage can be delayed a day or more!</a:t>
            </a:r>
          </a:p>
        </p:txBody>
      </p:sp>
      <p:sp>
        <p:nvSpPr>
          <p:cNvPr id="5" name="TextBox 4"/>
          <p:cNvSpPr txBox="1"/>
          <p:nvPr/>
        </p:nvSpPr>
        <p:spPr>
          <a:xfrm>
            <a:off x="-1491916" y="6296829"/>
            <a:ext cx="4620127" cy="369332"/>
          </a:xfrm>
          <a:prstGeom prst="rect">
            <a:avLst/>
          </a:prstGeom>
          <a:noFill/>
        </p:spPr>
        <p:txBody>
          <a:bodyPr wrap="square" rtlCol="0">
            <a:spAutoFit/>
          </a:bodyPr>
          <a:lstStyle/>
          <a:p>
            <a:endParaRPr lang="en-US" dirty="0"/>
          </a:p>
        </p:txBody>
      </p:sp>
      <p:sp>
        <p:nvSpPr>
          <p:cNvPr id="7" name="TextBox 6"/>
          <p:cNvSpPr txBox="1"/>
          <p:nvPr/>
        </p:nvSpPr>
        <p:spPr>
          <a:xfrm>
            <a:off x="704700" y="5375236"/>
            <a:ext cx="8022918" cy="769441"/>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CA" sz="2200" dirty="0">
                <a:solidFill>
                  <a:srgbClr val="FFFFFF"/>
                </a:solidFill>
                <a:latin typeface="Verdana"/>
                <a:cs typeface="Verdana"/>
              </a:rPr>
              <a:t>REMEMBER – there are restrictions on the carrying of liquids in your carry-on.</a:t>
            </a:r>
            <a:endParaRPr lang="en-US" sz="2200" dirty="0">
              <a:solidFill>
                <a:srgbClr val="FFFFFF"/>
              </a:solidFill>
              <a:latin typeface="Verdana"/>
              <a:cs typeface="Verdana"/>
            </a:endParaRPr>
          </a:p>
        </p:txBody>
      </p:sp>
      <p:pic>
        <p:nvPicPr>
          <p:cNvPr id="21508" name="Picture 4" descr="https://s-media-cache-ak0.pinimg.com/236x/d2/a9/46/d2a946aad4d04e1afab39894e581f772.jpg"/>
          <p:cNvPicPr>
            <a:picLocks noChangeAspect="1" noChangeArrowheads="1"/>
          </p:cNvPicPr>
          <p:nvPr/>
        </p:nvPicPr>
        <p:blipFill>
          <a:blip r:embed="rId2"/>
          <a:srcRect/>
          <a:stretch>
            <a:fillRect/>
          </a:stretch>
        </p:blipFill>
        <p:spPr bwMode="auto">
          <a:xfrm>
            <a:off x="6415055" y="1525983"/>
            <a:ext cx="2223786" cy="3238523"/>
          </a:xfrm>
          <a:prstGeom prst="rect">
            <a:avLst/>
          </a:prstGeom>
          <a:noFill/>
        </p:spPr>
      </p:pic>
    </p:spTree>
    <p:extLst>
      <p:ext uri="{BB962C8B-B14F-4D97-AF65-F5344CB8AC3E}">
        <p14:creationId xmlns:p14="http://schemas.microsoft.com/office/powerpoint/2010/main" val="27470497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5"/>
          </p:nvPr>
        </p:nvSpPr>
        <p:spPr>
          <a:xfrm>
            <a:off x="423949" y="782141"/>
            <a:ext cx="7656021" cy="769938"/>
          </a:xfrm>
          <a:solidFill>
            <a:schemeClr val="bg2">
              <a:lumMod val="90000"/>
            </a:schemeClr>
          </a:solidFill>
        </p:spPr>
        <p:txBody>
          <a:bodyPr anchor="ctr"/>
          <a:lstStyle/>
          <a:p>
            <a:r>
              <a:rPr lang="en-US" sz="2400" dirty="0">
                <a:effectLst>
                  <a:outerShdw blurRad="50800" dist="50800" dir="5400000" algn="ctr" rotWithShape="0">
                    <a:schemeClr val="tx2"/>
                  </a:outerShdw>
                </a:effectLst>
              </a:rPr>
              <a:t>Packing</a:t>
            </a:r>
            <a:r>
              <a:rPr lang="en-US" sz="2400" dirty="0"/>
              <a:t> </a:t>
            </a:r>
            <a:r>
              <a:rPr lang="en-US" sz="2400" dirty="0">
                <a:effectLst>
                  <a:outerShdw blurRad="50800" dist="50800" dir="5400000" algn="ctr" rotWithShape="0">
                    <a:schemeClr val="tx2"/>
                  </a:outerShdw>
                </a:effectLst>
              </a:rPr>
              <a:t>– CLOTHING (examples for destination) </a:t>
            </a:r>
            <a:endParaRPr lang="en-CA" sz="2400" dirty="0">
              <a:effectLst>
                <a:outerShdw blurRad="50800" dist="50800" dir="5400000" algn="ctr" rotWithShape="0">
                  <a:schemeClr val="tx2"/>
                </a:outerShdw>
              </a:effectLst>
            </a:endParaRPr>
          </a:p>
        </p:txBody>
      </p:sp>
      <p:sp>
        <p:nvSpPr>
          <p:cNvPr id="2" name="Content Placeholder 1"/>
          <p:cNvSpPr>
            <a:spLocks noGrp="1"/>
          </p:cNvSpPr>
          <p:nvPr>
            <p:ph sz="quarter" idx="19"/>
          </p:nvPr>
        </p:nvSpPr>
        <p:spPr>
          <a:xfrm>
            <a:off x="736599" y="1856148"/>
            <a:ext cx="3725634" cy="3547871"/>
          </a:xfrm>
        </p:spPr>
        <p:txBody>
          <a:bodyPr/>
          <a:lstStyle/>
          <a:p>
            <a:pPr marL="0" indent="0" fontAlgn="base">
              <a:buNone/>
            </a:pPr>
            <a:r>
              <a:rPr lang="en-CA" sz="2000" dirty="0"/>
              <a:t>	Warm clothing, layers.</a:t>
            </a:r>
            <a:br>
              <a:rPr lang="en-CA" sz="2000" dirty="0"/>
            </a:br>
            <a:r>
              <a:rPr lang="en-CA" sz="2000" dirty="0"/>
              <a:t>	Sunhats.</a:t>
            </a:r>
          </a:p>
          <a:p>
            <a:pPr marL="0" indent="0" fontAlgn="base">
              <a:buNone/>
            </a:pPr>
            <a:r>
              <a:rPr lang="en-CA" sz="2000" dirty="0"/>
              <a:t> </a:t>
            </a:r>
          </a:p>
          <a:p>
            <a:endParaRPr lang="en-CA" sz="2000" dirty="0"/>
          </a:p>
        </p:txBody>
      </p:sp>
      <p:sp>
        <p:nvSpPr>
          <p:cNvPr id="5" name="Content Placeholder 1"/>
          <p:cNvSpPr>
            <a:spLocks noGrp="1"/>
          </p:cNvSpPr>
          <p:nvPr>
            <p:ph sz="quarter" idx="19"/>
          </p:nvPr>
        </p:nvSpPr>
        <p:spPr>
          <a:xfrm>
            <a:off x="4630719" y="1833611"/>
            <a:ext cx="3725634" cy="3547871"/>
          </a:xfrm>
        </p:spPr>
        <p:txBody>
          <a:bodyPr/>
          <a:lstStyle/>
          <a:p>
            <a:pPr marL="0" indent="0" fontAlgn="base">
              <a:buNone/>
            </a:pPr>
            <a:r>
              <a:rPr lang="en-CA" sz="2000" dirty="0"/>
              <a:t>	Long sleeves and long 	pants, rain gear and   	bug spray.</a:t>
            </a:r>
          </a:p>
          <a:p>
            <a:pPr marL="0" indent="0" fontAlgn="base">
              <a:buNone/>
            </a:pPr>
            <a:r>
              <a:rPr lang="en-CA" sz="2000" dirty="0"/>
              <a:t> </a:t>
            </a:r>
          </a:p>
          <a:p>
            <a:endParaRPr lang="en-CA" sz="2000" dirty="0"/>
          </a:p>
        </p:txBody>
      </p:sp>
      <p:sp>
        <p:nvSpPr>
          <p:cNvPr id="4" name="TextBox 3"/>
          <p:cNvSpPr txBox="1"/>
          <p:nvPr/>
        </p:nvSpPr>
        <p:spPr>
          <a:xfrm>
            <a:off x="1004984" y="4056177"/>
            <a:ext cx="7082984" cy="1015663"/>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marL="342900" indent="-342900">
              <a:buFont typeface="Arial" panose="020B0604020202020204" pitchFamily="34" charset="0"/>
              <a:buChar char="•"/>
              <a:defRPr/>
            </a:pPr>
            <a:r>
              <a:rPr lang="en-US" sz="2000" dirty="0">
                <a:solidFill>
                  <a:srgbClr val="FFFFFF"/>
                </a:solidFill>
                <a:latin typeface="Verdana"/>
                <a:cs typeface="Verdana"/>
              </a:rPr>
              <a:t>Extremely casual dress may be considered disrespectful in this location (Example for certain locations or events)</a:t>
            </a:r>
          </a:p>
        </p:txBody>
      </p:sp>
    </p:spTree>
    <p:extLst>
      <p:ext uri="{BB962C8B-B14F-4D97-AF65-F5344CB8AC3E}">
        <p14:creationId xmlns:p14="http://schemas.microsoft.com/office/powerpoint/2010/main" val="31154755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5"/>
          </p:nvPr>
        </p:nvSpPr>
        <p:spPr>
          <a:xfrm>
            <a:off x="487680" y="644831"/>
            <a:ext cx="7326284" cy="809501"/>
          </a:xfrm>
          <a:solidFill>
            <a:schemeClr val="bg2">
              <a:lumMod val="90000"/>
            </a:schemeClr>
          </a:solidFill>
        </p:spPr>
        <p:txBody>
          <a:bodyPr anchor="ctr"/>
          <a:lstStyle/>
          <a:p>
            <a:r>
              <a:rPr lang="en-US" sz="2400" dirty="0">
                <a:effectLst>
                  <a:outerShdw blurRad="50800" dist="50800" dir="5400000" algn="ctr" rotWithShape="0">
                    <a:schemeClr val="tx2"/>
                  </a:outerShdw>
                </a:effectLst>
              </a:rPr>
              <a:t>Packing (examples of restrictions to your destination)</a:t>
            </a:r>
            <a:endParaRPr lang="en-CA" sz="2400" dirty="0">
              <a:effectLst>
                <a:outerShdw blurRad="50800" dist="50800" dir="5400000" algn="ctr" rotWithShape="0">
                  <a:schemeClr val="tx2"/>
                </a:outerShdw>
              </a:effectLst>
            </a:endParaRPr>
          </a:p>
        </p:txBody>
      </p:sp>
      <p:sp>
        <p:nvSpPr>
          <p:cNvPr id="2" name="Content Placeholder 1"/>
          <p:cNvSpPr>
            <a:spLocks noGrp="1"/>
          </p:cNvSpPr>
          <p:nvPr>
            <p:ph sz="quarter" idx="19"/>
          </p:nvPr>
        </p:nvSpPr>
        <p:spPr>
          <a:xfrm>
            <a:off x="297769" y="1842897"/>
            <a:ext cx="8161361" cy="2623945"/>
          </a:xfrm>
        </p:spPr>
        <p:txBody>
          <a:bodyPr/>
          <a:lstStyle/>
          <a:p>
            <a:pPr fontAlgn="base"/>
            <a:r>
              <a:rPr lang="en-CA" sz="2000" dirty="0"/>
              <a:t>Limits on bringing </a:t>
            </a:r>
            <a:r>
              <a:rPr lang="en-CA" sz="2000" b="1" dirty="0"/>
              <a:t>Electronics</a:t>
            </a:r>
            <a:r>
              <a:rPr lang="en-CA" sz="2000" dirty="0"/>
              <a:t> (see Canadian travel site for more examples of restrictions). </a:t>
            </a:r>
          </a:p>
        </p:txBody>
      </p:sp>
      <p:pic>
        <p:nvPicPr>
          <p:cNvPr id="4" name="Picture 2" descr="https://encrypted-tbn2.gstatic.com/images?q=tbn:ANd9GcRP3NfTp6AeSWx2MjcjnLAK--dY7STcMAJ7x_kOOZTt69PS8fRPNA"/>
          <p:cNvPicPr>
            <a:picLocks noChangeAspect="1" noChangeArrowheads="1"/>
          </p:cNvPicPr>
          <p:nvPr/>
        </p:nvPicPr>
        <p:blipFill>
          <a:blip r:embed="rId2"/>
          <a:srcRect/>
          <a:stretch>
            <a:fillRect/>
          </a:stretch>
        </p:blipFill>
        <p:spPr bwMode="auto">
          <a:xfrm>
            <a:off x="5290404" y="3901440"/>
            <a:ext cx="3334982" cy="2498019"/>
          </a:xfrm>
          <a:prstGeom prst="rect">
            <a:avLst/>
          </a:prstGeom>
          <a:noFill/>
        </p:spPr>
      </p:pic>
    </p:spTree>
    <p:extLst>
      <p:ext uri="{BB962C8B-B14F-4D97-AF65-F5344CB8AC3E}">
        <p14:creationId xmlns:p14="http://schemas.microsoft.com/office/powerpoint/2010/main" val="9739640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9"/>
          </p:nvPr>
        </p:nvSpPr>
        <p:spPr>
          <a:xfrm>
            <a:off x="430465" y="1832498"/>
            <a:ext cx="8000472" cy="4651429"/>
          </a:xfrm>
        </p:spPr>
        <p:txBody>
          <a:bodyPr/>
          <a:lstStyle/>
          <a:p>
            <a:pPr marL="0" indent="0">
              <a:buNone/>
            </a:pPr>
            <a:r>
              <a:rPr lang="en-US" sz="2000" dirty="0"/>
              <a:t>Example:</a:t>
            </a:r>
          </a:p>
          <a:p>
            <a:pPr marL="0" indent="0">
              <a:buNone/>
            </a:pPr>
            <a:endParaRPr lang="en-CA" sz="2000" dirty="0"/>
          </a:p>
          <a:p>
            <a:r>
              <a:rPr lang="en-CA" sz="2000" dirty="0"/>
              <a:t>Capital City: xxx</a:t>
            </a:r>
          </a:p>
          <a:p>
            <a:r>
              <a:rPr lang="en-CA" sz="2000" dirty="0"/>
              <a:t>Population: xxx</a:t>
            </a:r>
          </a:p>
          <a:p>
            <a:r>
              <a:rPr lang="en-CA" sz="2000" dirty="0"/>
              <a:t>Area: xxx.</a:t>
            </a:r>
          </a:p>
          <a:p>
            <a:r>
              <a:rPr lang="en-CA" sz="2000" dirty="0"/>
              <a:t>Official language:xxx</a:t>
            </a:r>
          </a:p>
          <a:p>
            <a:endParaRPr lang="en-CA" dirty="0"/>
          </a:p>
        </p:txBody>
      </p:sp>
      <p:sp>
        <p:nvSpPr>
          <p:cNvPr id="9" name="TextBox 8">
            <a:extLst>
              <a:ext uri="{FF2B5EF4-FFF2-40B4-BE49-F238E27FC236}">
                <a16:creationId xmlns:a16="http://schemas.microsoft.com/office/drawing/2014/main" id="{51580E9D-667D-4B49-D6C6-0F3DACDDE5BD}"/>
              </a:ext>
            </a:extLst>
          </p:cNvPr>
          <p:cNvSpPr txBox="1"/>
          <p:nvPr/>
        </p:nvSpPr>
        <p:spPr>
          <a:xfrm>
            <a:off x="430463" y="1079130"/>
            <a:ext cx="6079393" cy="444674"/>
          </a:xfrm>
          <a:prstGeom prst="rect">
            <a:avLst/>
          </a:prstGeom>
          <a:solidFill>
            <a:schemeClr val="bg2">
              <a:lumMod val="90000"/>
            </a:schemeClr>
          </a:solidFill>
        </p:spPr>
        <p:txBody>
          <a:bodyPr wrap="square">
            <a:spAutoFit/>
          </a:bodyPr>
          <a:lstStyle/>
          <a:p>
            <a:pPr marL="0" marR="0" lvl="0" indent="-342900" algn="l" defTabSz="457200" rtl="0" eaLnBrk="1" fontAlgn="auto" latinLnBrk="0" hangingPunct="1">
              <a:lnSpc>
                <a:spcPts val="3000"/>
              </a:lnSpc>
              <a:spcBef>
                <a:spcPts val="0"/>
              </a:spcBef>
              <a:spcAft>
                <a:spcPts val="0"/>
              </a:spcAft>
              <a:buClrTx/>
              <a:buSzTx/>
              <a:buFontTx/>
              <a:buNone/>
              <a:tabLst/>
              <a:defRPr/>
            </a:pPr>
            <a:r>
              <a:rPr kumimoji="0" lang="en-US" sz="2400" b="1" i="0" u="none" strike="noStrike" kern="1200" cap="all" spc="0" normalizeH="0" baseline="0" noProof="0" dirty="0">
                <a:ln>
                  <a:noFill/>
                </a:ln>
                <a:solidFill>
                  <a:prstClr val="white"/>
                </a:solidFill>
                <a:effectLst>
                  <a:outerShdw blurRad="38100" dist="38100" dir="2700000" algn="tl">
                    <a:srgbClr val="000000">
                      <a:alpha val="43137"/>
                    </a:srgbClr>
                  </a:outerShdw>
                </a:effectLst>
                <a:uLnTx/>
                <a:uFillTx/>
                <a:latin typeface="Verdana"/>
                <a:ea typeface="+mn-ea"/>
              </a:rPr>
              <a:t>Insert Location Contexts</a:t>
            </a:r>
            <a:r>
              <a:rPr kumimoji="0" lang="en-US" sz="2400" b="1" i="0" u="none" strike="noStrike" kern="1200" cap="all" spc="0" normalizeH="0" baseline="0" noProof="0" dirty="0">
                <a:ln>
                  <a:noFill/>
                </a:ln>
                <a:solidFill>
                  <a:prstClr val="white"/>
                </a:solidFill>
                <a:effectLst>
                  <a:outerShdw blurRad="38100" dist="38100" dir="2700000" algn="tl">
                    <a:srgbClr val="C0C0C0"/>
                  </a:outerShdw>
                </a:effectLst>
                <a:uLnTx/>
                <a:uFillTx/>
                <a:latin typeface="Verdana"/>
                <a:ea typeface="+mn-ea"/>
              </a:rPr>
              <a:t>: </a:t>
            </a:r>
          </a:p>
        </p:txBody>
      </p:sp>
    </p:spTree>
    <p:extLst>
      <p:ext uri="{BB962C8B-B14F-4D97-AF65-F5344CB8AC3E}">
        <p14:creationId xmlns:p14="http://schemas.microsoft.com/office/powerpoint/2010/main" val="10542615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5"/>
          </p:nvPr>
        </p:nvSpPr>
        <p:spPr>
          <a:xfrm>
            <a:off x="295004" y="737205"/>
            <a:ext cx="7136574" cy="769938"/>
          </a:xfrm>
          <a:solidFill>
            <a:schemeClr val="bg2">
              <a:lumMod val="90000"/>
            </a:schemeClr>
          </a:solidFill>
        </p:spPr>
        <p:txBody>
          <a:bodyPr anchor="ctr"/>
          <a:lstStyle/>
          <a:p>
            <a:r>
              <a:rPr lang="en-US" sz="2400" dirty="0">
                <a:effectLst>
                  <a:outerShdw blurRad="50800" dist="50800" dir="5400000" algn="ctr" rotWithShape="0">
                    <a:schemeClr val="tx2"/>
                  </a:outerShdw>
                </a:effectLst>
              </a:rPr>
              <a:t>Packing (Examples of additional items) </a:t>
            </a:r>
            <a:endParaRPr lang="en-CA" sz="2400" dirty="0">
              <a:effectLst>
                <a:outerShdw blurRad="50800" dist="50800" dir="5400000" algn="ctr" rotWithShape="0">
                  <a:schemeClr val="tx2"/>
                </a:outerShdw>
              </a:effectLst>
            </a:endParaRPr>
          </a:p>
        </p:txBody>
      </p:sp>
      <p:sp>
        <p:nvSpPr>
          <p:cNvPr id="2" name="Content Placeholder 1"/>
          <p:cNvSpPr>
            <a:spLocks noGrp="1"/>
          </p:cNvSpPr>
          <p:nvPr>
            <p:ph sz="quarter" idx="19"/>
          </p:nvPr>
        </p:nvSpPr>
        <p:spPr>
          <a:xfrm>
            <a:off x="195251" y="2081349"/>
            <a:ext cx="8480809" cy="4484866"/>
          </a:xfrm>
        </p:spPr>
        <p:txBody>
          <a:bodyPr/>
          <a:lstStyle/>
          <a:p>
            <a:pPr fontAlgn="base"/>
            <a:r>
              <a:rPr lang="en-CA" sz="2000" dirty="0"/>
              <a:t>First AID kit -small pack with:</a:t>
            </a:r>
          </a:p>
          <a:p>
            <a:pPr lvl="1"/>
            <a:r>
              <a:rPr lang="en-CA" sz="2000" dirty="0"/>
              <a:t>mosquito repellent with DEET, motion sickness pills, sunscreen, sunglasses, hat, water.</a:t>
            </a:r>
          </a:p>
          <a:p>
            <a:pPr lvl="1"/>
            <a:r>
              <a:rPr lang="en-CA" sz="2000" dirty="0"/>
              <a:t>Allergies or insect bite medication. </a:t>
            </a:r>
          </a:p>
          <a:p>
            <a:r>
              <a:rPr lang="en-CA" sz="2000" dirty="0"/>
              <a:t>What you should bring personally.</a:t>
            </a:r>
          </a:p>
          <a:p>
            <a:r>
              <a:rPr lang="en-CA" sz="2000" dirty="0"/>
              <a:t>Day pack.</a:t>
            </a:r>
          </a:p>
          <a:p>
            <a:r>
              <a:rPr lang="en-CA" sz="2000" dirty="0"/>
              <a:t>Electronic resource (</a:t>
            </a:r>
            <a:r>
              <a:rPr lang="en-CA" sz="2000" dirty="0" err="1"/>
              <a:t>wifi</a:t>
            </a:r>
            <a:r>
              <a:rPr lang="en-CA" sz="2000" dirty="0"/>
              <a:t> enabled) to access your course site.</a:t>
            </a:r>
          </a:p>
          <a:p>
            <a:r>
              <a:rPr lang="en-CA" sz="2000" dirty="0"/>
              <a:t>Plugs / Voltages: 110v and 60Hz, single phase two wire. </a:t>
            </a:r>
          </a:p>
          <a:p>
            <a:pPr fontAlgn="base"/>
            <a:r>
              <a:rPr lang="en-CA" sz="2000" dirty="0"/>
              <a:t>Laundry Detergent: (Reference accommodations that may have laundry facilities).</a:t>
            </a:r>
          </a:p>
        </p:txBody>
      </p:sp>
    </p:spTree>
    <p:extLst>
      <p:ext uri="{BB962C8B-B14F-4D97-AF65-F5344CB8AC3E}">
        <p14:creationId xmlns:p14="http://schemas.microsoft.com/office/powerpoint/2010/main" val="28594768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5"/>
          </p:nvPr>
        </p:nvSpPr>
        <p:spPr>
          <a:xfrm>
            <a:off x="522423" y="694255"/>
            <a:ext cx="6400800" cy="534119"/>
          </a:xfrm>
          <a:solidFill>
            <a:schemeClr val="bg2">
              <a:lumMod val="90000"/>
            </a:schemeClr>
          </a:solidFill>
        </p:spPr>
        <p:txBody>
          <a:bodyPr/>
          <a:lstStyle/>
          <a:p>
            <a:r>
              <a:rPr lang="en-CA" sz="2400" dirty="0">
                <a:effectLst>
                  <a:outerShdw blurRad="50800" dist="50800" dir="5400000" algn="ctr" rotWithShape="0">
                    <a:schemeClr val="tx2"/>
                  </a:outerShdw>
                </a:effectLst>
              </a:rPr>
              <a:t>6) TRANSPORTATION (Examples) </a:t>
            </a:r>
          </a:p>
        </p:txBody>
      </p:sp>
      <p:sp>
        <p:nvSpPr>
          <p:cNvPr id="6" name="Content Placeholder 5"/>
          <p:cNvSpPr>
            <a:spLocks noGrp="1"/>
          </p:cNvSpPr>
          <p:nvPr>
            <p:ph sz="quarter" idx="19"/>
          </p:nvPr>
        </p:nvSpPr>
        <p:spPr>
          <a:xfrm>
            <a:off x="522423" y="1536416"/>
            <a:ext cx="8107771" cy="3547871"/>
          </a:xfrm>
        </p:spPr>
        <p:txBody>
          <a:bodyPr/>
          <a:lstStyle/>
          <a:p>
            <a:pPr marL="0" indent="0" fontAlgn="base">
              <a:buNone/>
            </a:pPr>
            <a:r>
              <a:rPr lang="en-CA" sz="2000" dirty="0">
                <a:solidFill>
                  <a:schemeClr val="bg1"/>
                </a:solidFill>
              </a:rPr>
              <a:t>Outline how students will get to destination.  Include information on: </a:t>
            </a:r>
          </a:p>
          <a:p>
            <a:pPr fontAlgn="base"/>
            <a:r>
              <a:rPr lang="en-CA" sz="2000" dirty="0">
                <a:solidFill>
                  <a:schemeClr val="bg1"/>
                </a:solidFill>
              </a:rPr>
              <a:t>Taxicab: </a:t>
            </a:r>
            <a:r>
              <a:rPr lang="en-CA" sz="2000" dirty="0"/>
              <a:t>Ask your hotel to get you a taxi. Ask for a reliable app for cab via mobile.</a:t>
            </a:r>
          </a:p>
          <a:p>
            <a:pPr fontAlgn="base"/>
            <a:r>
              <a:rPr lang="en-CA" sz="2000" dirty="0">
                <a:solidFill>
                  <a:schemeClr val="bg1"/>
                </a:solidFill>
              </a:rPr>
              <a:t>Bus, Bicycle</a:t>
            </a:r>
          </a:p>
          <a:p>
            <a:pPr defTabSz="355600" fontAlgn="base"/>
            <a:r>
              <a:rPr lang="en-CA" sz="2000" dirty="0">
                <a:solidFill>
                  <a:schemeClr val="bg1"/>
                </a:solidFill>
              </a:rPr>
              <a:t>	Rental Car (make sure international license requirements are met). </a:t>
            </a:r>
          </a:p>
          <a:p>
            <a:pPr defTabSz="355600" fontAlgn="base"/>
            <a:r>
              <a:rPr lang="en-CA" sz="2000" dirty="0">
                <a:solidFill>
                  <a:schemeClr val="bg1"/>
                </a:solidFill>
              </a:rPr>
              <a:t>Check destination travel advisory for non-advised methods of travel. </a:t>
            </a:r>
          </a:p>
          <a:p>
            <a:pPr marL="269875" indent="-269875" fontAlgn="base">
              <a:buNone/>
              <a:tabLst>
                <a:tab pos="355600" algn="l"/>
              </a:tabLst>
            </a:pPr>
            <a:r>
              <a:rPr lang="en-CA" sz="2000" dirty="0"/>
              <a:t>	</a:t>
            </a:r>
            <a:r>
              <a:rPr lang="en-US" sz="2000" dirty="0"/>
              <a:t>*insert any further relevant information for your destination in regard to transport </a:t>
            </a:r>
          </a:p>
          <a:p>
            <a:pPr marL="0" indent="0" fontAlgn="base">
              <a:buNone/>
              <a:tabLst>
                <a:tab pos="355600" algn="l"/>
              </a:tabLst>
            </a:pPr>
            <a:endParaRPr lang="en-US" sz="2000" dirty="0"/>
          </a:p>
          <a:p>
            <a:pPr marL="0" indent="0" fontAlgn="base">
              <a:buNone/>
              <a:tabLst>
                <a:tab pos="355600" algn="l"/>
              </a:tabLst>
            </a:pPr>
            <a:r>
              <a:rPr lang="en-CA" sz="2000" dirty="0"/>
              <a:t>National Airports:</a:t>
            </a:r>
          </a:p>
          <a:p>
            <a:pPr fontAlgn="base">
              <a:tabLst>
                <a:tab pos="355600" algn="l"/>
              </a:tabLst>
            </a:pPr>
            <a:r>
              <a:rPr lang="en-US" sz="2000" dirty="0"/>
              <a:t>List relevant information</a:t>
            </a:r>
            <a:endParaRPr lang="en-CA" sz="2000" dirty="0"/>
          </a:p>
        </p:txBody>
      </p:sp>
    </p:spTree>
    <p:extLst>
      <p:ext uri="{BB962C8B-B14F-4D97-AF65-F5344CB8AC3E}">
        <p14:creationId xmlns:p14="http://schemas.microsoft.com/office/powerpoint/2010/main" val="26184679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5"/>
          </p:nvPr>
        </p:nvSpPr>
        <p:spPr>
          <a:xfrm>
            <a:off x="537546" y="662099"/>
            <a:ext cx="7371630" cy="513558"/>
          </a:xfrm>
          <a:solidFill>
            <a:schemeClr val="bg2">
              <a:lumMod val="90000"/>
            </a:schemeClr>
          </a:solidFill>
        </p:spPr>
        <p:txBody>
          <a:bodyPr/>
          <a:lstStyle/>
          <a:p>
            <a:r>
              <a:rPr lang="en-US" sz="2400" dirty="0">
                <a:effectLst>
                  <a:outerShdw blurRad="50800" dist="50800" dir="5400000" algn="ctr" rotWithShape="0">
                    <a:schemeClr val="tx2"/>
                  </a:outerShdw>
                </a:effectLst>
              </a:rPr>
              <a:t>7) Money Matters (examples) </a:t>
            </a:r>
            <a:endParaRPr lang="en-CA" sz="2400" dirty="0">
              <a:effectLst>
                <a:outerShdw blurRad="50800" dist="50800" dir="5400000" algn="ctr" rotWithShape="0">
                  <a:schemeClr val="tx2"/>
                </a:outerShdw>
              </a:effectLst>
            </a:endParaRPr>
          </a:p>
        </p:txBody>
      </p:sp>
      <p:sp>
        <p:nvSpPr>
          <p:cNvPr id="6" name="Content Placeholder 5"/>
          <p:cNvSpPr>
            <a:spLocks noGrp="1"/>
          </p:cNvSpPr>
          <p:nvPr>
            <p:ph sz="quarter" idx="19"/>
          </p:nvPr>
        </p:nvSpPr>
        <p:spPr>
          <a:xfrm>
            <a:off x="357757" y="1496720"/>
            <a:ext cx="8373005" cy="5282149"/>
          </a:xfrm>
        </p:spPr>
        <p:txBody>
          <a:bodyPr/>
          <a:lstStyle/>
          <a:p>
            <a:pPr marL="708660" lvl="1" indent="-342900">
              <a:lnSpc>
                <a:spcPct val="90000"/>
              </a:lnSpc>
              <a:buFont typeface="Arial" panose="020B0604020202020204" pitchFamily="34" charset="0"/>
              <a:buChar char="•"/>
              <a:defRPr/>
            </a:pPr>
            <a:r>
              <a:rPr lang="en-CA" sz="2000" dirty="0"/>
              <a:t>Cash – what to bring with you, what denomination restrictions are in effect. </a:t>
            </a:r>
          </a:p>
          <a:p>
            <a:pPr marL="708660" lvl="1" indent="-342900">
              <a:lnSpc>
                <a:spcPct val="90000"/>
              </a:lnSpc>
              <a:buFont typeface="Arial" panose="020B0604020202020204" pitchFamily="34" charset="0"/>
              <a:buChar char="•"/>
              <a:defRPr/>
            </a:pPr>
            <a:r>
              <a:rPr lang="en-CA" sz="2000" dirty="0"/>
              <a:t>ATM network: where and what they accept? </a:t>
            </a:r>
          </a:p>
          <a:p>
            <a:pPr marL="708660" lvl="1" indent="-342900">
              <a:lnSpc>
                <a:spcPct val="90000"/>
              </a:lnSpc>
              <a:buFont typeface="Arial" panose="020B0604020202020204" pitchFamily="34" charset="0"/>
              <a:buChar char="•"/>
              <a:defRPr/>
            </a:pPr>
            <a:r>
              <a:rPr lang="en-US" sz="2000" dirty="0"/>
              <a:t>Travelers Cheques – generally not used.</a:t>
            </a:r>
          </a:p>
          <a:p>
            <a:pPr marL="708660" lvl="1" indent="-342900">
              <a:lnSpc>
                <a:spcPct val="90000"/>
              </a:lnSpc>
              <a:buFont typeface="Arial" panose="020B0604020202020204" pitchFamily="34" charset="0"/>
              <a:buChar char="•"/>
              <a:defRPr/>
            </a:pPr>
            <a:r>
              <a:rPr lang="en-US" sz="2000" dirty="0"/>
              <a:t>Notify your bank and credit card companies that you will be leaving the country, otherwise they may cancel your cards.</a:t>
            </a:r>
          </a:p>
          <a:p>
            <a:pPr marL="708660" lvl="1" indent="-342900">
              <a:lnSpc>
                <a:spcPct val="90000"/>
              </a:lnSpc>
              <a:buFont typeface="Arial" panose="020B0604020202020204" pitchFamily="34" charset="0"/>
              <a:buChar char="•"/>
              <a:defRPr/>
            </a:pPr>
            <a:r>
              <a:rPr lang="en-CA" sz="2000" dirty="0"/>
              <a:t>Debit cards:  Check country – some require password that is numeric 4-digit code only.</a:t>
            </a:r>
            <a:endParaRPr lang="en-US" sz="2000" dirty="0"/>
          </a:p>
          <a:p>
            <a:pPr marL="708660" lvl="1" indent="-342900">
              <a:lnSpc>
                <a:spcPct val="90000"/>
              </a:lnSpc>
              <a:buFont typeface="Arial" panose="020B0604020202020204" pitchFamily="34" charset="0"/>
              <a:buChar char="•"/>
              <a:defRPr/>
            </a:pPr>
            <a:r>
              <a:rPr lang="en-US" sz="2000" dirty="0"/>
              <a:t>Use a neck wallet or money belt to carry your credit cards, passport, cash.  Keep spending money easily accessible in your wallet or pocket.</a:t>
            </a:r>
          </a:p>
          <a:p>
            <a:pPr marL="708660" lvl="1" indent="-342900">
              <a:lnSpc>
                <a:spcPct val="90000"/>
              </a:lnSpc>
              <a:buFont typeface="Arial" panose="020B0604020202020204" pitchFamily="34" charset="0"/>
              <a:buChar char="•"/>
              <a:defRPr/>
            </a:pPr>
            <a:r>
              <a:rPr lang="en-US" sz="2000" dirty="0"/>
              <a:t>Tips: airport luggage rack and hotel $?/bag; restaurant ?%</a:t>
            </a:r>
          </a:p>
          <a:p>
            <a:pPr>
              <a:lnSpc>
                <a:spcPct val="90000"/>
              </a:lnSpc>
            </a:pPr>
            <a:endParaRPr lang="en-US" sz="2000" dirty="0"/>
          </a:p>
          <a:p>
            <a:endParaRPr lang="en-CA" dirty="0"/>
          </a:p>
        </p:txBody>
      </p:sp>
    </p:spTree>
    <p:extLst>
      <p:ext uri="{BB962C8B-B14F-4D97-AF65-F5344CB8AC3E}">
        <p14:creationId xmlns:p14="http://schemas.microsoft.com/office/powerpoint/2010/main" val="26591795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70257" y="1557202"/>
            <a:ext cx="8104466" cy="3847207"/>
          </a:xfrm>
          <a:prstGeom prst="rect">
            <a:avLst/>
          </a:prstGeom>
        </p:spPr>
        <p:txBody>
          <a:bodyPr wrap="square">
            <a:spAutoFit/>
          </a:bodyPr>
          <a:lstStyle/>
          <a:p>
            <a:pPr marL="342900" indent="-342900">
              <a:buFont typeface="Arial" panose="020B0604020202020204" pitchFamily="34" charset="0"/>
              <a:buChar char="•"/>
            </a:pPr>
            <a:r>
              <a:rPr lang="en-US" sz="2000" dirty="0"/>
              <a:t>Watch your belongings and do not neglect the.  Always carry your identification documents in a secret pocket and keep your valuables in a safe place.  A phone picture of your passport could be needed for easy check in at hotels.</a:t>
            </a:r>
          </a:p>
          <a:p>
            <a:pPr marL="342900" indent="-342900">
              <a:buFont typeface="Arial" panose="020B0604020202020204" pitchFamily="34" charset="0"/>
              <a:buChar char="•"/>
            </a:pPr>
            <a:r>
              <a:rPr lang="en-US" sz="2000" dirty="0"/>
              <a:t>Avoid carrying large amounts of money. Keep a copy of your credit card with someone at home and a copy packed separate from the originals. </a:t>
            </a:r>
          </a:p>
          <a:p>
            <a:pPr marL="342900" indent="-342900">
              <a:buFont typeface="Arial" panose="020B0604020202020204" pitchFamily="34" charset="0"/>
              <a:buChar char="•"/>
            </a:pPr>
            <a:r>
              <a:rPr lang="en-US" sz="2000" dirty="0"/>
              <a:t>Be particularly careful in places with high crowds of people: on public transportation, mass events and shopping centers or sectors.</a:t>
            </a:r>
          </a:p>
          <a:p>
            <a:pPr marL="342900" indent="-342900">
              <a:buFont typeface="Arial" panose="020B0604020202020204" pitchFamily="34" charset="0"/>
              <a:buChar char="•"/>
            </a:pPr>
            <a:r>
              <a:rPr lang="en-US" sz="2000" dirty="0"/>
              <a:t>Avoid places or transit on deserted streets. </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*Some countries have tourist police assistance numbers, insert here. </a:t>
            </a:r>
          </a:p>
          <a:p>
            <a:endParaRPr lang="en-US" sz="2400" dirty="0"/>
          </a:p>
        </p:txBody>
      </p:sp>
      <p:sp>
        <p:nvSpPr>
          <p:cNvPr id="3" name="Text Placeholder 2"/>
          <p:cNvSpPr>
            <a:spLocks noGrp="1"/>
          </p:cNvSpPr>
          <p:nvPr>
            <p:ph type="body" sz="quarter" idx="15"/>
          </p:nvPr>
        </p:nvSpPr>
        <p:spPr>
          <a:xfrm>
            <a:off x="574979" y="670170"/>
            <a:ext cx="7869773" cy="427111"/>
          </a:xfrm>
        </p:spPr>
        <p:txBody>
          <a:bodyPr/>
          <a:lstStyle/>
          <a:p>
            <a:pPr marL="723900" indent="-723900"/>
            <a:r>
              <a:rPr lang="en-US" sz="2400" dirty="0"/>
              <a:t>8) SAFETY – BASICS (examples)</a:t>
            </a:r>
            <a:endParaRPr lang="en-CA" sz="2400" dirty="0"/>
          </a:p>
        </p:txBody>
      </p:sp>
    </p:spTree>
    <p:extLst>
      <p:ext uri="{BB962C8B-B14F-4D97-AF65-F5344CB8AC3E}">
        <p14:creationId xmlns:p14="http://schemas.microsoft.com/office/powerpoint/2010/main" val="3241896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5"/>
          </p:nvPr>
        </p:nvSpPr>
        <p:spPr>
          <a:xfrm>
            <a:off x="529616" y="713835"/>
            <a:ext cx="6400800" cy="470531"/>
          </a:xfrm>
        </p:spPr>
        <p:txBody>
          <a:bodyPr/>
          <a:lstStyle/>
          <a:p>
            <a:r>
              <a:rPr lang="en-US" sz="2400" dirty="0"/>
              <a:t>Staying in Touch</a:t>
            </a:r>
            <a:endParaRPr lang="en-CA" sz="2400" dirty="0"/>
          </a:p>
        </p:txBody>
      </p:sp>
      <p:sp>
        <p:nvSpPr>
          <p:cNvPr id="6" name="Content Placeholder 5"/>
          <p:cNvSpPr>
            <a:spLocks noGrp="1"/>
          </p:cNvSpPr>
          <p:nvPr>
            <p:ph sz="quarter" idx="19"/>
          </p:nvPr>
        </p:nvSpPr>
        <p:spPr>
          <a:xfrm>
            <a:off x="451239" y="2873514"/>
            <a:ext cx="8091468" cy="3041790"/>
          </a:xfrm>
        </p:spPr>
        <p:txBody>
          <a:bodyPr/>
          <a:lstStyle/>
          <a:p>
            <a:r>
              <a:rPr lang="en-US" sz="2000" dirty="0"/>
              <a:t>If using public computers, always delete the cookies and temporary internet files.</a:t>
            </a:r>
          </a:p>
          <a:p>
            <a:r>
              <a:rPr lang="en-US" sz="2000" dirty="0">
                <a:solidFill>
                  <a:schemeClr val="tx1"/>
                </a:solidFill>
              </a:rPr>
              <a:t>If you only want SMS and calls, it's easier to buy a cheap phone in some countries.</a:t>
            </a:r>
          </a:p>
          <a:p>
            <a:r>
              <a:rPr lang="en-US" sz="2000" dirty="0">
                <a:solidFill>
                  <a:schemeClr val="tx1"/>
                </a:solidFill>
              </a:rPr>
              <a:t>If you bring your phone and wish to purchase an in-country SIM card, be sure that your local operator unlocked the phone for you before leaving. </a:t>
            </a:r>
          </a:p>
          <a:p>
            <a:r>
              <a:rPr lang="en-US" sz="2000" dirty="0"/>
              <a:t>Phone numbers of group leaders will be provided in your itinerary booklet.</a:t>
            </a:r>
            <a:endParaRPr lang="en-US" sz="2000" dirty="0">
              <a:solidFill>
                <a:schemeClr val="tx1"/>
              </a:solidFill>
            </a:endParaRPr>
          </a:p>
        </p:txBody>
      </p:sp>
      <p:sp>
        <p:nvSpPr>
          <p:cNvPr id="4" name="TextBox 3"/>
          <p:cNvSpPr txBox="1"/>
          <p:nvPr/>
        </p:nvSpPr>
        <p:spPr>
          <a:xfrm>
            <a:off x="529616" y="1447929"/>
            <a:ext cx="7612661" cy="1015663"/>
          </a:xfrm>
          <a:prstGeom prst="rect">
            <a:avLst/>
          </a:prstGeom>
        </p:spPr>
        <p:style>
          <a:lnRef idx="3">
            <a:schemeClr val="lt1"/>
          </a:lnRef>
          <a:fillRef idx="1">
            <a:schemeClr val="accent1"/>
          </a:fillRef>
          <a:effectRef idx="1">
            <a:schemeClr val="accent1"/>
          </a:effectRef>
          <a:fontRef idx="minor">
            <a:schemeClr val="lt1"/>
          </a:fontRef>
        </p:style>
        <p:txBody>
          <a:bodyPr wrap="square" rtlCol="0" anchor="ctr">
            <a:spAutoFit/>
          </a:bodyPr>
          <a:lstStyle/>
          <a:p>
            <a:r>
              <a:rPr lang="en-US" sz="2000" dirty="0"/>
              <a:t>Register with the Canadian Embassy before you leave. </a:t>
            </a:r>
          </a:p>
          <a:p>
            <a:r>
              <a:rPr lang="en-US" sz="2000" dirty="0"/>
              <a:t>Link sent via email: </a:t>
            </a:r>
            <a:endParaRPr lang="en-US" sz="2000" dirty="0">
              <a:solidFill>
                <a:schemeClr val="bg1"/>
              </a:solidFill>
            </a:endParaRPr>
          </a:p>
          <a:p>
            <a:r>
              <a:rPr lang="en-CA" sz="2000" b="1" dirty="0">
                <a:solidFill>
                  <a:schemeClr val="bg1"/>
                </a:solidFill>
                <a:hlinkClick r:id="rId3"/>
              </a:rPr>
              <a:t>http://travel.gc.ca/travelling/registration</a:t>
            </a:r>
            <a:r>
              <a:rPr lang="en-CA" sz="2000" b="1" dirty="0">
                <a:solidFill>
                  <a:schemeClr val="bg1"/>
                </a:solidFill>
              </a:rPr>
              <a:t> </a:t>
            </a:r>
            <a:endParaRPr lang="en-US" sz="2000" dirty="0">
              <a:solidFill>
                <a:schemeClr val="bg1"/>
              </a:solidFill>
            </a:endParaRPr>
          </a:p>
        </p:txBody>
      </p:sp>
    </p:spTree>
    <p:extLst>
      <p:ext uri="{BB962C8B-B14F-4D97-AF65-F5344CB8AC3E}">
        <p14:creationId xmlns:p14="http://schemas.microsoft.com/office/powerpoint/2010/main" val="10342462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5"/>
          </p:nvPr>
        </p:nvSpPr>
        <p:spPr>
          <a:xfrm>
            <a:off x="495400" y="668486"/>
            <a:ext cx="7010764" cy="475109"/>
          </a:xfrm>
        </p:spPr>
        <p:txBody>
          <a:bodyPr/>
          <a:lstStyle/>
          <a:p>
            <a:r>
              <a:rPr lang="en-US" sz="2400" dirty="0"/>
              <a:t>CANADIAN Embassy</a:t>
            </a:r>
          </a:p>
          <a:p>
            <a:endParaRPr lang="en-CA" dirty="0"/>
          </a:p>
        </p:txBody>
      </p:sp>
      <p:sp>
        <p:nvSpPr>
          <p:cNvPr id="6" name="Content Placeholder 5"/>
          <p:cNvSpPr>
            <a:spLocks noGrp="1"/>
          </p:cNvSpPr>
          <p:nvPr>
            <p:ph sz="quarter" idx="19"/>
          </p:nvPr>
        </p:nvSpPr>
        <p:spPr>
          <a:xfrm>
            <a:off x="644543" y="1487903"/>
            <a:ext cx="7735491" cy="3329760"/>
          </a:xfrm>
        </p:spPr>
        <p:txBody>
          <a:bodyPr/>
          <a:lstStyle/>
          <a:p>
            <a:pPr marL="0" indent="0">
              <a:buNone/>
            </a:pPr>
            <a:r>
              <a:rPr lang="en-US" sz="2000" dirty="0">
                <a:solidFill>
                  <a:schemeClr val="bg1"/>
                </a:solidFill>
              </a:rPr>
              <a:t>Insert location and contact information for all nearby embassies:  </a:t>
            </a:r>
            <a:endParaRPr lang="en-CA" sz="2000" dirty="0">
              <a:solidFill>
                <a:schemeClr val="bg1"/>
              </a:solidFill>
            </a:endParaRPr>
          </a:p>
        </p:txBody>
      </p:sp>
      <p:sp>
        <p:nvSpPr>
          <p:cNvPr id="2" name="TextBox 1"/>
          <p:cNvSpPr txBox="1"/>
          <p:nvPr/>
        </p:nvSpPr>
        <p:spPr>
          <a:xfrm>
            <a:off x="823051" y="5963970"/>
            <a:ext cx="7616846" cy="40011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000" b="1" dirty="0">
                <a:solidFill>
                  <a:schemeClr val="tx2"/>
                </a:solidFill>
              </a:rPr>
              <a:t>Review the Canada Customs regulations before returning to Canada</a:t>
            </a:r>
          </a:p>
        </p:txBody>
      </p:sp>
    </p:spTree>
    <p:extLst>
      <p:ext uri="{BB962C8B-B14F-4D97-AF65-F5344CB8AC3E}">
        <p14:creationId xmlns:p14="http://schemas.microsoft.com/office/powerpoint/2010/main" val="30742986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5"/>
          </p:nvPr>
        </p:nvSpPr>
        <p:spPr>
          <a:xfrm>
            <a:off x="530786" y="769985"/>
            <a:ext cx="7524641" cy="769938"/>
          </a:xfrm>
        </p:spPr>
        <p:txBody>
          <a:bodyPr/>
          <a:lstStyle/>
          <a:p>
            <a:r>
              <a:rPr lang="en-CA" sz="2400" dirty="0"/>
              <a:t>Course Work (Insert in-country course work)</a:t>
            </a:r>
            <a:r>
              <a:rPr lang="en-CA" dirty="0"/>
              <a:t>:</a:t>
            </a:r>
            <a:endParaRPr lang="en-US" dirty="0"/>
          </a:p>
        </p:txBody>
      </p:sp>
      <p:sp>
        <p:nvSpPr>
          <p:cNvPr id="2" name="Content Placeholder 1"/>
          <p:cNvSpPr>
            <a:spLocks noGrp="1"/>
          </p:cNvSpPr>
          <p:nvPr>
            <p:ph sz="quarter" idx="19"/>
          </p:nvPr>
        </p:nvSpPr>
        <p:spPr/>
        <p:txBody>
          <a:bodyPr/>
          <a:lstStyle/>
          <a:p>
            <a:endParaRPr lang="en-CA"/>
          </a:p>
        </p:txBody>
      </p:sp>
    </p:spTree>
    <p:extLst>
      <p:ext uri="{BB962C8B-B14F-4D97-AF65-F5344CB8AC3E}">
        <p14:creationId xmlns:p14="http://schemas.microsoft.com/office/powerpoint/2010/main" val="24661803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5"/>
          </p:nvPr>
        </p:nvSpPr>
        <p:spPr>
          <a:xfrm>
            <a:off x="356614" y="690245"/>
            <a:ext cx="7706729" cy="769938"/>
          </a:xfrm>
        </p:spPr>
        <p:txBody>
          <a:bodyPr/>
          <a:lstStyle/>
          <a:p>
            <a:pPr marL="539750" indent="-444500"/>
            <a:r>
              <a:rPr lang="en-US" sz="2400" dirty="0"/>
              <a:t>9) </a:t>
            </a:r>
            <a:r>
              <a:rPr lang="en-CA" sz="2400" dirty="0"/>
              <a:t>Helpful phrases in Destination language: </a:t>
            </a:r>
            <a:endParaRPr lang="en-CA" sz="2400" dirty="0">
              <a:solidFill>
                <a:srgbClr val="FF0000"/>
              </a:solidFill>
            </a:endParaRPr>
          </a:p>
        </p:txBody>
      </p:sp>
      <p:sp>
        <p:nvSpPr>
          <p:cNvPr id="6" name="Content Placeholder 5"/>
          <p:cNvSpPr>
            <a:spLocks noGrp="1"/>
          </p:cNvSpPr>
          <p:nvPr>
            <p:ph sz="quarter" idx="19"/>
          </p:nvPr>
        </p:nvSpPr>
        <p:spPr>
          <a:xfrm>
            <a:off x="757029" y="1896962"/>
            <a:ext cx="7132321" cy="4181620"/>
          </a:xfrm>
        </p:spPr>
        <p:txBody>
          <a:bodyPr/>
          <a:lstStyle/>
          <a:p>
            <a:r>
              <a:rPr lang="es-ES" sz="2000" dirty="0" err="1"/>
              <a:t>Hello</a:t>
            </a:r>
            <a:r>
              <a:rPr lang="es-ES" sz="2000" dirty="0"/>
              <a:t>/</a:t>
            </a:r>
            <a:r>
              <a:rPr lang="es-ES" sz="2000" dirty="0" err="1"/>
              <a:t>Goodbye</a:t>
            </a:r>
            <a:r>
              <a:rPr lang="es-ES" sz="2000" dirty="0"/>
              <a:t>/</a:t>
            </a:r>
            <a:r>
              <a:rPr lang="es-ES" sz="2000" dirty="0" err="1"/>
              <a:t>nice</a:t>
            </a:r>
            <a:r>
              <a:rPr lang="es-ES" sz="2000" dirty="0"/>
              <a:t> to </a:t>
            </a:r>
            <a:r>
              <a:rPr lang="es-ES" sz="2000" dirty="0" err="1"/>
              <a:t>meet</a:t>
            </a:r>
            <a:r>
              <a:rPr lang="es-ES" sz="2000" dirty="0"/>
              <a:t> </a:t>
            </a:r>
            <a:r>
              <a:rPr lang="es-ES" sz="2000" dirty="0" err="1"/>
              <a:t>you</a:t>
            </a:r>
            <a:r>
              <a:rPr lang="es-ES" sz="2000" dirty="0"/>
              <a:t>.</a:t>
            </a:r>
          </a:p>
          <a:p>
            <a:r>
              <a:rPr lang="es-ES" sz="2000" dirty="0"/>
              <a:t>Vegetarían </a:t>
            </a:r>
            <a:r>
              <a:rPr lang="es-ES" sz="2000" dirty="0" err="1"/>
              <a:t>Option</a:t>
            </a:r>
            <a:r>
              <a:rPr lang="es-ES" sz="2000" dirty="0"/>
              <a:t>?</a:t>
            </a:r>
          </a:p>
          <a:p>
            <a:r>
              <a:rPr lang="en-CA" sz="2000" dirty="0"/>
              <a:t>Help!</a:t>
            </a:r>
          </a:p>
          <a:p>
            <a:r>
              <a:rPr lang="en-CA" sz="2000" dirty="0"/>
              <a:t>Stop!</a:t>
            </a:r>
          </a:p>
          <a:p>
            <a:r>
              <a:rPr lang="en-US" sz="2000" dirty="0"/>
              <a:t>Yes/No/Please/Thank you.</a:t>
            </a:r>
            <a:endParaRPr lang="en-CA" sz="2000" dirty="0"/>
          </a:p>
          <a:p>
            <a:r>
              <a:rPr lang="en-CA" sz="2000" dirty="0"/>
              <a:t>I need a taxi.</a:t>
            </a:r>
          </a:p>
          <a:p>
            <a:r>
              <a:rPr lang="en-CA" sz="2000" dirty="0"/>
              <a:t>I will die if I have xxx (food allergy).</a:t>
            </a:r>
          </a:p>
          <a:p>
            <a:r>
              <a:rPr lang="en-CA" sz="2000" dirty="0"/>
              <a:t>I’m sorry.</a:t>
            </a:r>
          </a:p>
          <a:p>
            <a:r>
              <a:rPr lang="en-US" sz="2000" dirty="0"/>
              <a:t>I am hurt/sick.</a:t>
            </a:r>
          </a:p>
          <a:p>
            <a:r>
              <a:rPr lang="en-US" sz="2000" dirty="0"/>
              <a:t>I need a telephone.</a:t>
            </a:r>
          </a:p>
          <a:p>
            <a:r>
              <a:rPr lang="en-US" sz="2000" dirty="0"/>
              <a:t>Where is the bathroom? </a:t>
            </a:r>
            <a:endParaRPr lang="en-CA" sz="2000" dirty="0"/>
          </a:p>
          <a:p>
            <a:endParaRPr lang="en-CA" sz="1800" dirty="0"/>
          </a:p>
          <a:p>
            <a:endParaRPr lang="en-CA" sz="1800" dirty="0"/>
          </a:p>
          <a:p>
            <a:endParaRPr lang="en-CA" sz="1800" dirty="0"/>
          </a:p>
          <a:p>
            <a:endParaRPr lang="en-CA" sz="1800" dirty="0"/>
          </a:p>
          <a:p>
            <a:endParaRPr lang="en-CA" sz="1800" dirty="0"/>
          </a:p>
          <a:p>
            <a:endParaRPr lang="en-CA" sz="1800" dirty="0"/>
          </a:p>
          <a:p>
            <a:endParaRPr lang="en-CA" sz="1800" dirty="0"/>
          </a:p>
          <a:p>
            <a:endParaRPr lang="en-CA" sz="1800" dirty="0"/>
          </a:p>
          <a:p>
            <a:endParaRPr lang="en-CA" sz="1800" dirty="0"/>
          </a:p>
          <a:p>
            <a:endParaRPr lang="en-CA" sz="1800" dirty="0"/>
          </a:p>
          <a:p>
            <a:endParaRPr lang="en-CA" sz="1800" dirty="0"/>
          </a:p>
          <a:p>
            <a:endParaRPr lang="en-CA" sz="1800" dirty="0"/>
          </a:p>
          <a:p>
            <a:endParaRPr lang="en-CA" sz="1800" dirty="0"/>
          </a:p>
          <a:p>
            <a:endParaRPr lang="en-CA" sz="1800" dirty="0"/>
          </a:p>
          <a:p>
            <a:endParaRPr lang="en-CA" sz="1800" dirty="0"/>
          </a:p>
          <a:p>
            <a:r>
              <a:rPr lang="en-CA" sz="1800" dirty="0"/>
              <a:t>Cotopaxi Volcano News: http://www.seguridad.gob.ec/volcancotopaxi/index.php/sample-page/boletin-turismo/</a:t>
            </a:r>
          </a:p>
          <a:p>
            <a:endParaRPr lang="en-CA" sz="1800" dirty="0"/>
          </a:p>
          <a:p>
            <a:endParaRPr lang="en-CA" sz="1800" dirty="0"/>
          </a:p>
        </p:txBody>
      </p:sp>
    </p:spTree>
    <p:extLst>
      <p:ext uri="{BB962C8B-B14F-4D97-AF65-F5344CB8AC3E}">
        <p14:creationId xmlns:p14="http://schemas.microsoft.com/office/powerpoint/2010/main" val="40982830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1603045" y="4552355"/>
            <a:ext cx="5486400" cy="274320"/>
          </a:xfrm>
        </p:spPr>
        <p:txBody>
          <a:bodyPr/>
          <a:lstStyle/>
          <a:p>
            <a:pPr algn="ctr"/>
            <a:r>
              <a:rPr lang="en-US" sz="2000" dirty="0">
                <a:latin typeface="Verdana" panose="020B0604030504040204" pitchFamily="34" charset="0"/>
                <a:ea typeface="Verdana" panose="020B0604030504040204" pitchFamily="34" charset="0"/>
              </a:rPr>
              <a:t>Questions?</a:t>
            </a:r>
          </a:p>
          <a:p>
            <a:pPr algn="ctr"/>
            <a:endParaRPr lang="en-US" sz="2000" dirty="0">
              <a:latin typeface="Verdana" panose="020B0604030504040204" pitchFamily="34" charset="0"/>
              <a:ea typeface="Verdana" panose="020B0604030504040204" pitchFamily="34" charset="0"/>
            </a:endParaRPr>
          </a:p>
          <a:p>
            <a:pPr algn="ctr"/>
            <a:r>
              <a:rPr lang="en-US" sz="2000" dirty="0">
                <a:latin typeface="Verdana" panose="020B0604030504040204" pitchFamily="34" charset="0"/>
                <a:ea typeface="Verdana" panose="020B0604030504040204" pitchFamily="34" charset="0"/>
              </a:rPr>
              <a:t>Please see updates on your </a:t>
            </a:r>
          </a:p>
          <a:p>
            <a:pPr algn="ctr"/>
            <a:endParaRPr lang="en-US" sz="2000" dirty="0">
              <a:latin typeface="Verdana" panose="020B0604030504040204" pitchFamily="34" charset="0"/>
              <a:ea typeface="Verdana" panose="020B0604030504040204" pitchFamily="34" charset="0"/>
            </a:endParaRPr>
          </a:p>
          <a:p>
            <a:pPr algn="ctr"/>
            <a:r>
              <a:rPr lang="en-US" sz="2000" dirty="0" err="1">
                <a:latin typeface="Verdana" panose="020B0604030504040204" pitchFamily="34" charset="0"/>
                <a:ea typeface="Verdana" panose="020B0604030504040204" pitchFamily="34" charset="0"/>
              </a:rPr>
              <a:t>moodle</a:t>
            </a:r>
            <a:r>
              <a:rPr lang="en-US" sz="2000" dirty="0">
                <a:latin typeface="Verdana" panose="020B0604030504040204" pitchFamily="34" charset="0"/>
                <a:ea typeface="Verdana" panose="020B0604030504040204" pitchFamily="34" charset="0"/>
              </a:rPr>
              <a:t> field trip site.</a:t>
            </a:r>
            <a:endParaRPr lang="en-CA" sz="2000" dirty="0">
              <a:latin typeface="Verdana" panose="020B0604030504040204" pitchFamily="34" charset="0"/>
              <a:ea typeface="Verdana" panose="020B0604030504040204" pitchFamily="34" charset="0"/>
            </a:endParaRPr>
          </a:p>
        </p:txBody>
      </p:sp>
      <p:sp>
        <p:nvSpPr>
          <p:cNvPr id="3" name="Text Placeholder 2"/>
          <p:cNvSpPr>
            <a:spLocks noGrp="1"/>
          </p:cNvSpPr>
          <p:nvPr>
            <p:ph type="body" sz="quarter" idx="15"/>
          </p:nvPr>
        </p:nvSpPr>
        <p:spPr>
          <a:xfrm>
            <a:off x="1215423" y="792956"/>
            <a:ext cx="6400800" cy="769938"/>
          </a:xfrm>
        </p:spPr>
        <p:txBody>
          <a:bodyPr/>
          <a:lstStyle/>
          <a:p>
            <a:pPr algn="ctr"/>
            <a:r>
              <a:rPr lang="en-CA" sz="2400" dirty="0"/>
              <a:t>Enjoy your experience!</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5423" y="1700077"/>
            <a:ext cx="2560320" cy="2048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713316" y="1793703"/>
            <a:ext cx="2808374" cy="707886"/>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rPr>
              <a:t>insert photo of destination</a:t>
            </a:r>
            <a:endParaRPr lang="en-CA" sz="20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7100883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5"/>
          </p:nvPr>
        </p:nvSpPr>
        <p:spPr>
          <a:xfrm>
            <a:off x="481877" y="1107347"/>
            <a:ext cx="7165832" cy="528506"/>
          </a:xfrm>
          <a:solidFill>
            <a:schemeClr val="bg2">
              <a:lumMod val="90000"/>
            </a:schemeClr>
          </a:solidFill>
        </p:spPr>
        <p:txBody>
          <a:bodyPr anchor="ctr"/>
          <a:lstStyle/>
          <a:p>
            <a:pPr>
              <a:lnSpc>
                <a:spcPct val="100000"/>
              </a:lnSpc>
            </a:pPr>
            <a:r>
              <a:rPr lang="en-US" sz="2400" dirty="0">
                <a:effectLst>
                  <a:outerShdw blurRad="38100" dist="38100" dir="2700000" algn="tl">
                    <a:srgbClr val="000000">
                      <a:alpha val="43137"/>
                    </a:srgbClr>
                  </a:outerShdw>
                </a:effectLst>
              </a:rPr>
              <a:t>Insert Learning Goals:  </a:t>
            </a:r>
            <a:endParaRPr lang="en-CA" sz="2400" dirty="0">
              <a:effectLst>
                <a:outerShdw blurRad="38100" dist="38100" dir="2700000" algn="tl">
                  <a:srgbClr val="000000">
                    <a:alpha val="43137"/>
                  </a:srgbClr>
                </a:outerShdw>
              </a:effectLst>
            </a:endParaRPr>
          </a:p>
        </p:txBody>
      </p:sp>
      <p:sp>
        <p:nvSpPr>
          <p:cNvPr id="2" name="Content Placeholder 1"/>
          <p:cNvSpPr>
            <a:spLocks noGrp="1"/>
          </p:cNvSpPr>
          <p:nvPr>
            <p:ph sz="quarter" idx="19"/>
          </p:nvPr>
        </p:nvSpPr>
        <p:spPr>
          <a:xfrm>
            <a:off x="379498" y="2231854"/>
            <a:ext cx="8215471" cy="2166891"/>
          </a:xfrm>
        </p:spPr>
        <p:txBody>
          <a:bodyPr/>
          <a:lstStyle/>
          <a:p>
            <a:pPr marL="0" lvl="1" indent="0">
              <a:buNone/>
            </a:pPr>
            <a:r>
              <a:rPr lang="en-US" sz="2000" dirty="0"/>
              <a:t>Example: </a:t>
            </a:r>
          </a:p>
          <a:p>
            <a:pPr marL="342900" lvl="1" indent="-342900">
              <a:buFont typeface="Arial"/>
              <a:buChar char="•"/>
            </a:pPr>
            <a:r>
              <a:rPr lang="en-US" sz="2000" dirty="0"/>
              <a:t>Enhance future career skills with </a:t>
            </a:r>
            <a:r>
              <a:rPr lang="en-US" sz="2000" dirty="0">
                <a:solidFill>
                  <a:schemeClr val="tx1"/>
                </a:solidFill>
              </a:rPr>
              <a:t>practical global topics </a:t>
            </a:r>
            <a:endParaRPr lang="en-US" sz="2000" dirty="0"/>
          </a:p>
          <a:p>
            <a:pPr lvl="1"/>
            <a:r>
              <a:rPr lang="en-US" sz="2000" dirty="0"/>
              <a:t>Dialogue on different cultural contexts</a:t>
            </a:r>
          </a:p>
          <a:p>
            <a:pPr lvl="1"/>
            <a:r>
              <a:rPr lang="en-US" sz="2000" dirty="0"/>
              <a:t>Develop an awareness and understanding of culture, as well as share Canadian culture.</a:t>
            </a:r>
          </a:p>
          <a:p>
            <a:pPr lvl="1"/>
            <a:r>
              <a:rPr lang="en-US" sz="2000" dirty="0"/>
              <a:t>Building global networks to support life-long learning and development in the global context.</a:t>
            </a:r>
          </a:p>
          <a:p>
            <a:pPr marL="457200" lvl="1" indent="0">
              <a:buNone/>
            </a:pPr>
            <a:endParaRPr lang="en-US" sz="2000" dirty="0"/>
          </a:p>
          <a:p>
            <a:pPr marL="342900" lvl="1" indent="-342900">
              <a:buFont typeface="Arial"/>
              <a:buChar char="•"/>
            </a:pPr>
            <a:r>
              <a:rPr lang="en-CA" sz="2000" dirty="0"/>
              <a:t>Instructor: (Fill in) </a:t>
            </a:r>
          </a:p>
          <a:p>
            <a:pPr marL="342900" lvl="1" indent="-342900">
              <a:buFont typeface="Arial"/>
              <a:buChar char="•"/>
            </a:pPr>
            <a:r>
              <a:rPr lang="en-CA" sz="2000" dirty="0"/>
              <a:t>Local guests: (Fill in).</a:t>
            </a:r>
            <a:endParaRPr lang="en-US" sz="2000" dirty="0"/>
          </a:p>
          <a:p>
            <a:endParaRPr lang="en-CA" sz="2400" dirty="0"/>
          </a:p>
        </p:txBody>
      </p:sp>
    </p:spTree>
    <p:extLst>
      <p:ext uri="{BB962C8B-B14F-4D97-AF65-F5344CB8AC3E}">
        <p14:creationId xmlns:p14="http://schemas.microsoft.com/office/powerpoint/2010/main" val="24364761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https://encrypted-tbn1.gstatic.com/images?q=tbn:ANd9GcTqp3yRNpPFxJG8l-Ra3B9Ob3GAzIHU96nG9HFSqgS4YkITsf87"/>
          <p:cNvPicPr>
            <a:picLocks noChangeAspect="1" noChangeArrowheads="1"/>
          </p:cNvPicPr>
          <p:nvPr/>
        </p:nvPicPr>
        <p:blipFill>
          <a:blip r:embed="rId2">
            <a:lum bright="-20000"/>
          </a:blip>
          <a:srcRect/>
          <a:stretch>
            <a:fillRect/>
          </a:stretch>
        </p:blipFill>
        <p:spPr bwMode="auto">
          <a:xfrm>
            <a:off x="3355680" y="2242669"/>
            <a:ext cx="2197769" cy="3296653"/>
          </a:xfrm>
          <a:prstGeom prst="rect">
            <a:avLst/>
          </a:prstGeom>
          <a:noFill/>
        </p:spPr>
      </p:pic>
      <p:sp>
        <p:nvSpPr>
          <p:cNvPr id="3" name="Text Placeholder 2"/>
          <p:cNvSpPr>
            <a:spLocks noGrp="1"/>
          </p:cNvSpPr>
          <p:nvPr>
            <p:ph type="body" sz="quarter" idx="15"/>
          </p:nvPr>
        </p:nvSpPr>
        <p:spPr>
          <a:xfrm>
            <a:off x="583119" y="657807"/>
            <a:ext cx="6400800" cy="535261"/>
          </a:xfrm>
        </p:spPr>
        <p:txBody>
          <a:bodyPr/>
          <a:lstStyle/>
          <a:p>
            <a:r>
              <a:rPr lang="en-CA" sz="2400" dirty="0"/>
              <a:t>Recipe for success</a:t>
            </a:r>
          </a:p>
        </p:txBody>
      </p:sp>
      <p:sp>
        <p:nvSpPr>
          <p:cNvPr id="4" name="Content Placeholder 3"/>
          <p:cNvSpPr>
            <a:spLocks noGrp="1"/>
          </p:cNvSpPr>
          <p:nvPr>
            <p:ph sz="quarter" idx="17"/>
          </p:nvPr>
        </p:nvSpPr>
        <p:spPr>
          <a:xfrm>
            <a:off x="5002738" y="2103414"/>
            <a:ext cx="3816000" cy="2492650"/>
          </a:xfrm>
        </p:spPr>
        <p:txBody>
          <a:bodyPr/>
          <a:lstStyle/>
          <a:p>
            <a:r>
              <a:rPr lang="en-US" sz="2000" b="1" dirty="0"/>
              <a:t>Patience </a:t>
            </a:r>
            <a:r>
              <a:rPr lang="en-US" sz="2000" dirty="0"/>
              <a:t>is one of the best things you can bring with you.</a:t>
            </a:r>
            <a:br>
              <a:rPr lang="en-US" sz="2000" dirty="0"/>
            </a:br>
            <a:endParaRPr lang="en-US" sz="2000" dirty="0"/>
          </a:p>
          <a:p>
            <a:r>
              <a:rPr lang="en-US" sz="2000" b="1" dirty="0"/>
              <a:t>Don’t be afraid </a:t>
            </a:r>
            <a:r>
              <a:rPr lang="en-US" sz="2000" dirty="0"/>
              <a:t>of new experiences; you will be rewarded.</a:t>
            </a:r>
          </a:p>
          <a:p>
            <a:endParaRPr lang="en-US" sz="2000" dirty="0"/>
          </a:p>
          <a:p>
            <a:r>
              <a:rPr lang="en-US" sz="2000" b="1" dirty="0"/>
              <a:t>Enjoy, embrace </a:t>
            </a:r>
            <a:r>
              <a:rPr lang="en-US" sz="2000" dirty="0"/>
              <a:t>and take the experience as it comes.</a:t>
            </a:r>
          </a:p>
        </p:txBody>
      </p:sp>
      <p:sp>
        <p:nvSpPr>
          <p:cNvPr id="6" name="Content Placeholder 5"/>
          <p:cNvSpPr>
            <a:spLocks noGrp="1"/>
          </p:cNvSpPr>
          <p:nvPr>
            <p:ph sz="quarter" idx="19"/>
          </p:nvPr>
        </p:nvSpPr>
        <p:spPr>
          <a:xfrm>
            <a:off x="410826" y="2117061"/>
            <a:ext cx="3725634" cy="3547871"/>
          </a:xfrm>
        </p:spPr>
        <p:txBody>
          <a:bodyPr/>
          <a:lstStyle/>
          <a:p>
            <a:r>
              <a:rPr lang="en-US" sz="2000" dirty="0"/>
              <a:t>Keep an </a:t>
            </a:r>
            <a:r>
              <a:rPr lang="en-US" sz="2000" b="1" dirty="0"/>
              <a:t>open mind</a:t>
            </a:r>
            <a:r>
              <a:rPr lang="en-US" sz="2000" dirty="0"/>
              <a:t>.</a:t>
            </a:r>
            <a:br>
              <a:rPr lang="en-US" sz="2000" dirty="0"/>
            </a:br>
            <a:r>
              <a:rPr lang="en-US" sz="2000" dirty="0"/>
              <a:t>Expect the unexpected. </a:t>
            </a:r>
            <a:br>
              <a:rPr lang="en-US" sz="2000" dirty="0"/>
            </a:br>
            <a:endParaRPr lang="en-US" sz="2000" dirty="0"/>
          </a:p>
          <a:p>
            <a:r>
              <a:rPr lang="en-US" sz="2000" b="1" dirty="0"/>
              <a:t>Be bold </a:t>
            </a:r>
            <a:r>
              <a:rPr lang="en-US" sz="2000" dirty="0"/>
              <a:t>enough to take the first step.</a:t>
            </a:r>
            <a:br>
              <a:rPr lang="en-US" sz="2000" dirty="0"/>
            </a:br>
            <a:endParaRPr lang="en-US" sz="2000" dirty="0"/>
          </a:p>
          <a:p>
            <a:r>
              <a:rPr lang="en-US" sz="2000" b="1" dirty="0"/>
              <a:t>Don’t get too comfortable</a:t>
            </a:r>
            <a:r>
              <a:rPr lang="en-US" sz="2000" dirty="0"/>
              <a:t>, just when you are things will change.</a:t>
            </a:r>
            <a:br>
              <a:rPr lang="en-US" sz="2000" dirty="0"/>
            </a:br>
            <a:br>
              <a:rPr lang="en-US" sz="2000" dirty="0"/>
            </a:br>
            <a:endParaRPr lang="en-CA" sz="2000" dirty="0"/>
          </a:p>
        </p:txBody>
      </p:sp>
    </p:spTree>
    <p:extLst>
      <p:ext uri="{BB962C8B-B14F-4D97-AF65-F5344CB8AC3E}">
        <p14:creationId xmlns:p14="http://schemas.microsoft.com/office/powerpoint/2010/main" val="29562476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736600" y="2128666"/>
            <a:ext cx="3725634" cy="274320"/>
          </a:xfrm>
        </p:spPr>
        <p:txBody>
          <a:bodyPr/>
          <a:lstStyle/>
          <a:p>
            <a:r>
              <a:rPr lang="en-CA" sz="1800" dirty="0"/>
              <a:t>BEFORE YOU LEAVE:</a:t>
            </a:r>
          </a:p>
        </p:txBody>
      </p:sp>
      <p:sp>
        <p:nvSpPr>
          <p:cNvPr id="3" name="Text Placeholder 2"/>
          <p:cNvSpPr>
            <a:spLocks noGrp="1"/>
          </p:cNvSpPr>
          <p:nvPr>
            <p:ph type="body" sz="quarter" idx="15"/>
          </p:nvPr>
        </p:nvSpPr>
        <p:spPr>
          <a:xfrm>
            <a:off x="423727" y="649418"/>
            <a:ext cx="6400800" cy="769938"/>
          </a:xfrm>
        </p:spPr>
        <p:txBody>
          <a:bodyPr/>
          <a:lstStyle/>
          <a:p>
            <a:r>
              <a:rPr lang="en-CA" sz="2400" dirty="0"/>
              <a:t>Personal Exercise </a:t>
            </a:r>
            <a:br>
              <a:rPr lang="en-CA" dirty="0"/>
            </a:br>
            <a:endParaRPr lang="en-CA" dirty="0"/>
          </a:p>
        </p:txBody>
      </p:sp>
      <p:sp>
        <p:nvSpPr>
          <p:cNvPr id="4" name="Content Placeholder 3"/>
          <p:cNvSpPr>
            <a:spLocks noGrp="1"/>
          </p:cNvSpPr>
          <p:nvPr>
            <p:ph sz="quarter" idx="17"/>
          </p:nvPr>
        </p:nvSpPr>
        <p:spPr>
          <a:xfrm>
            <a:off x="4790365" y="2845372"/>
            <a:ext cx="3725634" cy="2169994"/>
          </a:xfrm>
        </p:spPr>
        <p:style>
          <a:lnRef idx="3">
            <a:schemeClr val="lt1"/>
          </a:lnRef>
          <a:fillRef idx="1">
            <a:schemeClr val="accent1"/>
          </a:fillRef>
          <a:effectRef idx="1">
            <a:schemeClr val="accent1"/>
          </a:effectRef>
          <a:fontRef idx="minor">
            <a:schemeClr val="lt1"/>
          </a:fontRef>
        </p:style>
        <p:txBody>
          <a:bodyPr anchor="ctr"/>
          <a:lstStyle/>
          <a:p>
            <a:pPr marL="0" indent="0" algn="ctr">
              <a:buNone/>
            </a:pPr>
            <a:r>
              <a:rPr lang="en-CA" sz="2400" b="1" dirty="0"/>
              <a:t>KEEP YOUR GOALS IN MIND IN TIMES OF ADVERSITY! </a:t>
            </a:r>
          </a:p>
        </p:txBody>
      </p:sp>
      <p:sp>
        <p:nvSpPr>
          <p:cNvPr id="6" name="Content Placeholder 5"/>
          <p:cNvSpPr>
            <a:spLocks noGrp="1"/>
          </p:cNvSpPr>
          <p:nvPr>
            <p:ph sz="quarter" idx="19"/>
          </p:nvPr>
        </p:nvSpPr>
        <p:spPr>
          <a:xfrm>
            <a:off x="545531" y="2540144"/>
            <a:ext cx="3725634" cy="3547871"/>
          </a:xfrm>
        </p:spPr>
        <p:txBody>
          <a:bodyPr/>
          <a:lstStyle/>
          <a:p>
            <a:r>
              <a:rPr lang="en-CA" sz="2000" dirty="0"/>
              <a:t>Write a letter to yourself  stating  your goals, your concerns, what you expect to learn and what impact you expect this experience to have on you.</a:t>
            </a:r>
          </a:p>
        </p:txBody>
      </p:sp>
    </p:spTree>
    <p:extLst>
      <p:ext uri="{BB962C8B-B14F-4D97-AF65-F5344CB8AC3E}">
        <p14:creationId xmlns:p14="http://schemas.microsoft.com/office/powerpoint/2010/main" val="32095695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5"/>
          </p:nvPr>
        </p:nvSpPr>
        <p:spPr>
          <a:xfrm>
            <a:off x="352338" y="627126"/>
            <a:ext cx="8091632" cy="769938"/>
          </a:xfrm>
        </p:spPr>
        <p:txBody>
          <a:bodyPr anchor="ctr"/>
          <a:lstStyle/>
          <a:p>
            <a:pPr>
              <a:lnSpc>
                <a:spcPct val="100000"/>
              </a:lnSpc>
            </a:pPr>
            <a:r>
              <a:rPr lang="en-US" sz="2400" dirty="0"/>
              <a:t>Travel Preparation</a:t>
            </a:r>
          </a:p>
        </p:txBody>
      </p:sp>
      <p:sp>
        <p:nvSpPr>
          <p:cNvPr id="6" name="Content Placeholder 5"/>
          <p:cNvSpPr>
            <a:spLocks noGrp="1"/>
          </p:cNvSpPr>
          <p:nvPr>
            <p:ph sz="quarter" idx="19"/>
          </p:nvPr>
        </p:nvSpPr>
        <p:spPr>
          <a:xfrm>
            <a:off x="268941" y="1810872"/>
            <a:ext cx="6060141" cy="4356846"/>
          </a:xfrm>
        </p:spPr>
        <p:txBody>
          <a:bodyPr/>
          <a:lstStyle/>
          <a:p>
            <a:pPr marL="0" indent="0">
              <a:buNone/>
            </a:pPr>
            <a:r>
              <a:rPr lang="en-CA" sz="2000" dirty="0"/>
              <a:t>Students:</a:t>
            </a:r>
            <a:endParaRPr lang="en-US" sz="2000" dirty="0"/>
          </a:p>
          <a:p>
            <a:pPr marL="457200" indent="-457200">
              <a:buFont typeface="+mj-lt"/>
              <a:buAutoNum type="arabicParenR"/>
            </a:pPr>
            <a:r>
              <a:rPr lang="en-US" sz="2000" dirty="0"/>
              <a:t>Culture and regions</a:t>
            </a:r>
          </a:p>
          <a:p>
            <a:pPr marL="457200" indent="-457200">
              <a:buFont typeface="+mj-lt"/>
              <a:buAutoNum type="arabicParenR"/>
            </a:pPr>
            <a:r>
              <a:rPr lang="en-US" sz="2000" dirty="0"/>
              <a:t>Documents</a:t>
            </a:r>
          </a:p>
          <a:p>
            <a:pPr marL="457200" indent="-457200">
              <a:buFont typeface="+mj-lt"/>
              <a:buAutoNum type="arabicParenR"/>
            </a:pPr>
            <a:r>
              <a:rPr lang="en-US" sz="2000" dirty="0"/>
              <a:t>Customs/Flights</a:t>
            </a:r>
          </a:p>
          <a:p>
            <a:pPr marL="457200" indent="-457200">
              <a:buFont typeface="+mj-lt"/>
              <a:buAutoNum type="arabicParenR"/>
            </a:pPr>
            <a:r>
              <a:rPr lang="en-CA" sz="2000" dirty="0"/>
              <a:t>Medical / Health Considerations</a:t>
            </a:r>
            <a:endParaRPr lang="en-US" sz="2000" dirty="0"/>
          </a:p>
          <a:p>
            <a:pPr marL="457200" indent="-457200">
              <a:buFont typeface="+mj-lt"/>
              <a:buAutoNum type="arabicParenR"/>
            </a:pPr>
            <a:r>
              <a:rPr lang="en-US" sz="2000" dirty="0"/>
              <a:t>Packing</a:t>
            </a:r>
          </a:p>
          <a:p>
            <a:pPr marL="457200" indent="-457200">
              <a:buFont typeface="+mj-lt"/>
              <a:buAutoNum type="arabicParenR"/>
            </a:pPr>
            <a:r>
              <a:rPr lang="en-US" sz="2000" dirty="0"/>
              <a:t>Transportation</a:t>
            </a:r>
          </a:p>
          <a:p>
            <a:pPr marL="457200" indent="-457200">
              <a:buFont typeface="+mj-lt"/>
              <a:buAutoNum type="arabicParenR"/>
            </a:pPr>
            <a:r>
              <a:rPr lang="en-US" sz="2000" dirty="0"/>
              <a:t>Money</a:t>
            </a:r>
          </a:p>
          <a:p>
            <a:pPr marL="457200" indent="-457200">
              <a:buFont typeface="+mj-lt"/>
              <a:buAutoNum type="arabicParenR"/>
            </a:pPr>
            <a:r>
              <a:rPr lang="en-US" sz="2000" dirty="0"/>
              <a:t>Safety</a:t>
            </a:r>
          </a:p>
          <a:p>
            <a:pPr marL="0" indent="0">
              <a:buNone/>
            </a:pPr>
            <a:endParaRPr lang="en-CA" sz="2200" dirty="0"/>
          </a:p>
        </p:txBody>
      </p:sp>
      <p:pic>
        <p:nvPicPr>
          <p:cNvPr id="1026" name="Picture 2" descr="A red pocket knife and a wallet on a map">
            <a:extLst>
              <a:ext uri="{FF2B5EF4-FFF2-40B4-BE49-F238E27FC236}">
                <a16:creationId xmlns:a16="http://schemas.microsoft.com/office/drawing/2014/main" id="{77F00C91-B183-9376-1403-AC981FD7D6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6095" y="1810872"/>
            <a:ext cx="2810312" cy="42154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70575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5"/>
          </p:nvPr>
        </p:nvSpPr>
        <p:spPr>
          <a:xfrm>
            <a:off x="389240" y="808835"/>
            <a:ext cx="7580302" cy="871612"/>
          </a:xfrm>
          <a:solidFill>
            <a:schemeClr val="bg2">
              <a:lumMod val="90000"/>
            </a:schemeClr>
          </a:solidFill>
        </p:spPr>
        <p:txBody>
          <a:bodyPr/>
          <a:lstStyle/>
          <a:p>
            <a:r>
              <a:rPr lang="en-US" sz="2400" dirty="0">
                <a:effectLst>
                  <a:outerShdw blurRad="38100" dist="38100" dir="2700000" algn="tl">
                    <a:schemeClr val="tx2"/>
                  </a:outerShdw>
                </a:effectLst>
              </a:rPr>
              <a:t>1)Where in the World Are You Going?  (Move the Red Circle and Arrow)</a:t>
            </a:r>
            <a:endParaRPr lang="en-CA" sz="2400" dirty="0">
              <a:effectLst>
                <a:outerShdw blurRad="38100" dist="38100" dir="2700000" algn="tl">
                  <a:schemeClr val="tx2"/>
                </a:outerShdw>
              </a:effectLst>
            </a:endParaRPr>
          </a:p>
        </p:txBody>
      </p:sp>
      <p:pic>
        <p:nvPicPr>
          <p:cNvPr id="11" name="Picture 10" descr="World_pol9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0127" y="1815651"/>
            <a:ext cx="7103746" cy="4742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Oval 5"/>
          <p:cNvSpPr>
            <a:spLocks noChangeArrowheads="1"/>
          </p:cNvSpPr>
          <p:nvPr/>
        </p:nvSpPr>
        <p:spPr bwMode="auto">
          <a:xfrm>
            <a:off x="2584451" y="3980299"/>
            <a:ext cx="393700" cy="412749"/>
          </a:xfrm>
          <a:prstGeom prst="ellipse">
            <a:avLst/>
          </a:prstGeom>
          <a:noFill/>
          <a:ln w="25400">
            <a:solidFill>
              <a:srgbClr val="FF0000"/>
            </a:solidFill>
            <a:prstDash val="sysDot"/>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s-EC"/>
          </a:p>
        </p:txBody>
      </p:sp>
      <p:sp>
        <p:nvSpPr>
          <p:cNvPr id="13" name="Line 6"/>
          <p:cNvSpPr>
            <a:spLocks noChangeShapeType="1"/>
          </p:cNvSpPr>
          <p:nvPr/>
        </p:nvSpPr>
        <p:spPr bwMode="auto">
          <a:xfrm rot="18900000" flipV="1">
            <a:off x="2000134" y="4740290"/>
            <a:ext cx="1010221" cy="67773"/>
          </a:xfrm>
          <a:prstGeom prst="line">
            <a:avLst/>
          </a:prstGeom>
          <a:noFill/>
          <a:ln w="50800">
            <a:solidFill>
              <a:srgbClr val="FF0000"/>
            </a:solidFill>
            <a:round/>
            <a:headEnd type="none" w="sm" len="sm"/>
            <a:tailEnd type="triangle" w="sm" len="sm"/>
          </a:ln>
          <a:extLst>
            <a:ext uri="{909E8E84-426E-40DD-AFC4-6F175D3DCCD1}">
              <a14:hiddenFill xmlns:a14="http://schemas.microsoft.com/office/drawing/2010/main">
                <a:noFill/>
              </a14:hiddenFill>
            </a:ext>
          </a:extLst>
        </p:spPr>
        <p:txBody>
          <a:bodyPr wrap="none"/>
          <a:lstStyle/>
          <a:p>
            <a:endParaRPr lang="en-US"/>
          </a:p>
        </p:txBody>
      </p:sp>
    </p:spTree>
    <p:extLst>
      <p:ext uri="{BB962C8B-B14F-4D97-AF65-F5344CB8AC3E}">
        <p14:creationId xmlns:p14="http://schemas.microsoft.com/office/powerpoint/2010/main" val="34081002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9953" y="744071"/>
            <a:ext cx="6862359" cy="461665"/>
          </a:xfrm>
          <a:prstGeom prst="rect">
            <a:avLst/>
          </a:prstGeom>
          <a:solidFill>
            <a:schemeClr val="bg2">
              <a:lumMod val="90000"/>
            </a:schemeClr>
          </a:solidFill>
        </p:spPr>
        <p:txBody>
          <a:bodyPr wrap="square" rtlCol="0">
            <a:spAutoFit/>
          </a:bodyPr>
          <a:lstStyle/>
          <a:p>
            <a:r>
              <a:rPr lang="en-CA" sz="2400" b="1" dirty="0">
                <a:effectLst>
                  <a:outerShdw blurRad="50800" dist="50800" dir="5400000" algn="ctr" rotWithShape="0">
                    <a:schemeClr val="tx2"/>
                  </a:outerShdw>
                </a:effectLst>
                <a:latin typeface="Verdana" panose="020B0604030504040204" pitchFamily="34" charset="0"/>
                <a:ea typeface="Verdana" panose="020B0604030504040204" pitchFamily="34" charset="0"/>
              </a:rPr>
              <a:t> REGIONAL TRAVEL: (EXAMPLES):</a:t>
            </a:r>
            <a:endParaRPr lang="en-US" sz="2400" b="1" dirty="0">
              <a:effectLst>
                <a:outerShdw blurRad="50800" dist="50800" dir="5400000" algn="ctr" rotWithShape="0">
                  <a:schemeClr val="tx2"/>
                </a:outerShdw>
              </a:effectLst>
              <a:latin typeface="Verdana" panose="020B0604030504040204" pitchFamily="34" charset="0"/>
              <a:ea typeface="Verdana" panose="020B0604030504040204" pitchFamily="34" charset="0"/>
            </a:endParaRPr>
          </a:p>
        </p:txBody>
      </p:sp>
      <p:pic>
        <p:nvPicPr>
          <p:cNvPr id="3" name="Picture 2">
            <a:extLst>
              <a:ext uri="{FF2B5EF4-FFF2-40B4-BE49-F238E27FC236}">
                <a16:creationId xmlns:a16="http://schemas.microsoft.com/office/drawing/2014/main" id="{611464DB-45AB-7266-5E3C-627C0D532AF9}"/>
              </a:ext>
            </a:extLst>
          </p:cNvPr>
          <p:cNvPicPr>
            <a:picLocks noChangeAspect="1"/>
          </p:cNvPicPr>
          <p:nvPr/>
        </p:nvPicPr>
        <p:blipFill>
          <a:blip r:embed="rId2"/>
          <a:stretch>
            <a:fillRect/>
          </a:stretch>
        </p:blipFill>
        <p:spPr>
          <a:xfrm>
            <a:off x="4400958" y="2332139"/>
            <a:ext cx="4017729" cy="3015842"/>
          </a:xfrm>
          <a:prstGeom prst="rect">
            <a:avLst/>
          </a:prstGeom>
        </p:spPr>
      </p:pic>
    </p:spTree>
    <p:extLst>
      <p:ext uri="{BB962C8B-B14F-4D97-AF65-F5344CB8AC3E}">
        <p14:creationId xmlns:p14="http://schemas.microsoft.com/office/powerpoint/2010/main" val="6981349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5"/>
          </p:nvPr>
        </p:nvSpPr>
        <p:spPr>
          <a:xfrm>
            <a:off x="370331" y="835025"/>
            <a:ext cx="7252439" cy="784050"/>
          </a:xfrm>
          <a:solidFill>
            <a:schemeClr val="bg2">
              <a:lumMod val="90000"/>
            </a:schemeClr>
          </a:solidFill>
        </p:spPr>
        <p:txBody>
          <a:bodyPr/>
          <a:lstStyle/>
          <a:p>
            <a:r>
              <a:rPr lang="en-US" sz="2400" dirty="0">
                <a:effectLst>
                  <a:outerShdw blurRad="50800" dist="50800" dir="5400000" algn="ctr" rotWithShape="0">
                    <a:schemeClr val="tx2"/>
                  </a:outerShdw>
                </a:effectLst>
              </a:rPr>
              <a:t>Location (Photo examples) *Include Alt Text for </a:t>
            </a:r>
            <a:r>
              <a:rPr lang="en-US" sz="2400" dirty="0" err="1">
                <a:effectLst>
                  <a:outerShdw blurRad="50800" dist="50800" dir="5400000" algn="ctr" rotWithShape="0">
                    <a:schemeClr val="tx2"/>
                  </a:outerShdw>
                </a:effectLst>
              </a:rPr>
              <a:t>Acessibility</a:t>
            </a:r>
            <a:endParaRPr lang="en-CA" sz="2400" dirty="0">
              <a:effectLst>
                <a:outerShdw blurRad="50800" dist="50800" dir="5400000" algn="ctr" rotWithShape="0">
                  <a:schemeClr val="tx2"/>
                </a:outerShdw>
              </a:effectLst>
            </a:endParaRPr>
          </a:p>
        </p:txBody>
      </p:sp>
    </p:spTree>
    <p:extLst>
      <p:ext uri="{BB962C8B-B14F-4D97-AF65-F5344CB8AC3E}">
        <p14:creationId xmlns:p14="http://schemas.microsoft.com/office/powerpoint/2010/main" val="416916778"/>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19_Office Theme">
  <a:themeElements>
    <a:clrScheme name="Custom 2">
      <a:dk1>
        <a:sysClr val="windowText" lastClr="000000"/>
      </a:dk1>
      <a:lt1>
        <a:sysClr val="window" lastClr="FFFFFF"/>
      </a:lt1>
      <a:dk2>
        <a:srgbClr val="313644"/>
      </a:dk2>
      <a:lt2>
        <a:srgbClr val="EEECE1"/>
      </a:lt2>
      <a:accent1>
        <a:srgbClr val="24B4CD"/>
      </a:accent1>
      <a:accent2>
        <a:srgbClr val="DC5123"/>
      </a:accent2>
      <a:accent3>
        <a:srgbClr val="5D57A6"/>
      </a:accent3>
      <a:accent4>
        <a:srgbClr val="8F9A31"/>
      </a:accent4>
      <a:accent5>
        <a:srgbClr val="B6045D"/>
      </a:accent5>
      <a:accent6>
        <a:srgbClr val="42B495"/>
      </a:accent6>
      <a:hlink>
        <a:srgbClr val="1080A7"/>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18_Office Theme">
  <a:themeElements>
    <a:clrScheme name="Custom 3">
      <a:dk1>
        <a:srgbClr val="FFFFFF"/>
      </a:dk1>
      <a:lt1>
        <a:sysClr val="window" lastClr="FFFFFF"/>
      </a:lt1>
      <a:dk2>
        <a:srgbClr val="313644"/>
      </a:dk2>
      <a:lt2>
        <a:srgbClr val="EEECE1"/>
      </a:lt2>
      <a:accent1>
        <a:srgbClr val="24B4CD"/>
      </a:accent1>
      <a:accent2>
        <a:srgbClr val="DC5123"/>
      </a:accent2>
      <a:accent3>
        <a:srgbClr val="5D57A6"/>
      </a:accent3>
      <a:accent4>
        <a:srgbClr val="8F9A31"/>
      </a:accent4>
      <a:accent5>
        <a:srgbClr val="B6045D"/>
      </a:accent5>
      <a:accent6>
        <a:srgbClr val="42B495"/>
      </a:accent6>
      <a:hlink>
        <a:srgbClr val="1080A7"/>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2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2143</TotalTime>
  <Words>2279</Words>
  <Application>Microsoft Office PowerPoint</Application>
  <PresentationFormat>On-screen Show (4:3)</PresentationFormat>
  <Paragraphs>229</Paragraphs>
  <Slides>28</Slides>
  <Notes>11</Notes>
  <HiddenSlides>0</HiddenSlides>
  <MMClips>0</MMClips>
  <ScaleCrop>false</ScaleCrop>
  <HeadingPairs>
    <vt:vector size="6" baseType="variant">
      <vt:variant>
        <vt:lpstr>Fonts Used</vt:lpstr>
      </vt:variant>
      <vt:variant>
        <vt:i4>6</vt:i4>
      </vt:variant>
      <vt:variant>
        <vt:lpstr>Theme</vt:lpstr>
      </vt:variant>
      <vt:variant>
        <vt:i4>13</vt:i4>
      </vt:variant>
      <vt:variant>
        <vt:lpstr>Slide Titles</vt:lpstr>
      </vt:variant>
      <vt:variant>
        <vt:i4>28</vt:i4>
      </vt:variant>
    </vt:vector>
  </HeadingPairs>
  <TitlesOfParts>
    <vt:vector size="47" baseType="lpstr">
      <vt:lpstr>Arial</vt:lpstr>
      <vt:lpstr>Auto 1 Bold SmCp</vt:lpstr>
      <vt:lpstr>Auto 1 Regular</vt:lpstr>
      <vt:lpstr>Calibri</vt:lpstr>
      <vt:lpstr>Verdana</vt:lpstr>
      <vt:lpstr>Wingdings 2</vt:lpstr>
      <vt:lpstr>1_Office Theme</vt:lpstr>
      <vt:lpstr>6_Office Theme</vt:lpstr>
      <vt:lpstr>7_Office Theme</vt:lpstr>
      <vt:lpstr>20_Office Theme</vt:lpstr>
      <vt:lpstr>21_Office Theme</vt:lpstr>
      <vt:lpstr>8_Office Theme</vt:lpstr>
      <vt:lpstr>9_Office Theme</vt:lpstr>
      <vt:lpstr>10_Office Theme</vt:lpstr>
      <vt:lpstr>11_Office Theme</vt:lpstr>
      <vt:lpstr>12_Office Theme</vt:lpstr>
      <vt:lpstr>19_Office Theme</vt:lpstr>
      <vt:lpstr>18_Office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Cossette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mitype="http://purl.org/dc/dcmitype/" xmlns:dcterms="http://purl.org/dc/terms/" xmlns:xsi="http://www.w3.org/2001/XMLSchema-instance">
  <dc:title>Slide 1</dc:title>
  <dc:creator>Microsoft Corp</dc:creator>
  <cp:lastModifiedBy>Lisa Corak</cp:lastModifiedBy>
  <cp:revision>287</cp:revision>
  <dcterms:created xsi:type="dcterms:W3CDTF">2013-02-22T17:35:41Z</dcterms:created>
  <dcterms:modified xsi:type="dcterms:W3CDTF">2025-05-09T21:35:10Z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mpany (Local)">
    <vt:lpwstr>Royal Roads University</vt:lpwstr>
  </property>
  <property fmtid="{D5CDD505-2E9C-101B-9397-08002B2CF9AE}" pid="3" name="Retention Period">
    <vt:lpwstr>Long-Term</vt:lpwstr>
  </property>
</Properties>
</file>