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xml" ContentType="application/vnd.openxmlformats-officedocument.presentationml.slideLayout+xml"/>
  <Override PartName="/ppt/slides/slide9.xml" ContentType="application/vnd.openxmlformats-officedocument.presentationml.slide+xml"/>
  <Override PartName="/ppt/slideMasters/slideMaster14.xml" ContentType="application/vnd.openxmlformats-officedocument.presentationml.slideMaster+xml"/>
  <Override PartName="/ppt/theme/theme7.xml" ContentType="application/vnd.openxmlformats-officedocument.theme+xml"/>
  <Override PartName="/ppt/theme/theme12.xml" ContentType="application/vnd.openxmlformats-officedocument.theme+xml"/>
  <Override PartName="/ppt/notesSlides/notesSlide13.xml" ContentType="application/vnd.openxmlformats-officedocument.presentationml.notesSlide+xml"/>
  <Override PartName="/ppt/slides/slide6.xml" ContentType="application/vnd.openxmlformats-officedocument.presentationml.slide+xml"/>
  <Override PartName="/docProps/custom.xml" ContentType="application/vnd.openxmlformats-officedocument.custom-properties+xml"/>
  <Override PartName="/ppt/slides/slide15.xml" ContentType="application/vnd.openxmlformats-officedocument.presentationml.slide+xml"/>
  <Override PartName="/ppt/tableStyles.xml" ContentType="application/vnd.openxmlformats-officedocument.presentationml.tableStyles+xml"/>
  <Override PartName="/ppt/slideMasters/slideMaster10.xml" ContentType="application/vnd.openxmlformats-officedocument.presentationml.slideMaster+xml"/>
  <Override PartName="/ppt/slides/slide23.xml" ContentType="application/vnd.openxmlformats-officedocument.presentationml.slide+xml"/>
  <Override PartName="/ppt/slides/slide4.xml" ContentType="application/vnd.openxmlformats-officedocument.presentationml.slide+xml"/>
  <Override PartName="/ppt/theme/theme13.xml" ContentType="application/vnd.openxmlformats-officedocument.theme+xml"/>
  <Override PartName="/ppt/viewProps.xml" ContentType="application/vnd.openxmlformats-officedocument.presentationml.viewProps+xml"/>
  <Override PartName="/ppt/theme/theme19.xml" ContentType="application/vnd.openxmlformats-officedocument.theme+xml"/>
  <Override PartName="/ppt/theme/theme23.xml" ContentType="application/vnd.openxmlformats-officedocument.theme+xml"/>
  <Override PartName="/ppt/notesSlides/notesSlide21.xml" ContentType="application/vnd.openxmlformats-officedocument.presentationml.notes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Default Extension="jpg" ContentType="image/jpeg"/>
  <Override PartName="/ppt/notesSlides/notesSlide15.xml" ContentType="application/vnd.openxmlformats-officedocument.presentationml.notesSlide+xml"/>
  <Override PartName="/ppt/slideMasters/slideMaster20.xml" ContentType="application/vnd.openxmlformats-officedocument.presentationml.slideMaster+xml"/>
  <Override PartName="/ppt/notesSlides/notesSlide10.xml" ContentType="application/vnd.openxmlformats-officedocument.presentationml.notesSlide+xml"/>
  <Override PartName="/ppt/slideMasters/slideMaster11.xml" ContentType="application/vnd.openxmlformats-officedocument.presentationml.slideMaster+xml"/>
  <Override PartName="/ppt/slides/slide16.xml" ContentType="application/vnd.openxmlformats-officedocument.presentationml.slide+xml"/>
  <Override PartName="/ppt/theme/theme11.xml" ContentType="application/vnd.openxmlformats-officedocument.theme+xml"/>
  <Override PartName="/docProps/core.xml" ContentType="application/vnd.openxmlformats-package.core-properties+xml"/>
  <Default Extension="png" ContentType="image/png"/>
  <Override PartName="/ppt/notesSlides/notesSlide16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Masters/slideMaster1.xml" ContentType="application/vnd.openxmlformats-officedocument.presentationml.slideMaster+xml"/>
  <Override PartName="/ppt/theme/theme17.xml" ContentType="application/vnd.openxmlformats-officedocument.theme+xml"/>
  <Override PartName="/ppt/theme/theme20.xml" ContentType="application/vnd.openxmlformats-officedocument.theme+xml"/>
  <Override PartName="/ppt/slides/slide7.xml" ContentType="application/vnd.openxmlformats-officedocument.presentationml.slide+xml"/>
  <Override PartName="/ppt/theme/theme1.xml" ContentType="application/vnd.openxmlformats-officedocument.theme+xml"/>
  <Override PartName="/ppt/notesSlides/notesSlide14.xml" ContentType="application/vnd.openxmlformats-officedocument.presentationml.notesSlide+xml"/>
  <Override PartName="/ppt/slideMasters/slideMaster3.xml" ContentType="application/vnd.openxmlformats-officedocument.presentationml.slideMaster+xml"/>
  <Override PartName="/ppt/notesSlides/notesSlide20.xml" ContentType="application/vnd.openxmlformats-officedocument.presentationml.notesSlide+xml"/>
  <Override PartName="/ppt/theme/theme4.xml" ContentType="application/vnd.openxmlformats-officedocument.theme+xml"/>
  <Override PartName="/ppt/slides/slide1.xml" ContentType="application/vnd.openxmlformats-officedocument.presentationml.slide+xml"/>
  <Override PartName="/ppt/notesSlides/notesSlide12.xml" ContentType="application/vnd.openxmlformats-officedocument.presentationml.notesSlide+xml"/>
  <Override PartName="/ppt/presProps.xml" ContentType="application/vnd.openxmlformats-officedocument.presentationml.presProps+xml"/>
  <Override PartName="/ppt/theme/theme10.xml" ContentType="application/vnd.openxmlformats-officedocument.theme+xml"/>
  <Override PartName="/ppt/theme/theme14.xml" ContentType="application/vnd.openxmlformats-officedocument.theme+xml"/>
  <Override PartName="/ppt/notesSlides/notesSlide3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18.xml" ContentType="application/vnd.openxmlformats-officedocument.presentationml.notesSlide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0.xml" ContentType="application/vnd.openxmlformats-officedocument.presentationml.slide+xml"/>
  <Override PartName="/ppt/slides/slide24.xml" ContentType="application/vnd.openxmlformats-officedocument.presentationml.slid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slideMasters/slideMaster18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22.xml" ContentType="application/vnd.openxmlformats-officedocument.theme+xml"/>
  <Override PartName="/ppt/theme/theme2.xml" ContentType="application/vnd.openxmlformats-officedocument.theme+xml"/>
  <Override PartName="/ppt/theme/theme8.xml" ContentType="application/vnd.openxmlformats-officedocument.theme+xml"/>
  <Override PartName="/ppt/notesMasters/notesMaster1.xml" ContentType="application/vnd.openxmlformats-officedocument.presentationml.notesMaster+xml"/>
  <Override PartName="/ppt/notesSlides/notesSlide2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3.xml" ContentType="application/vnd.openxmlformats-officedocument.presentationml.slideMaster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theme/theme3.xml" ContentType="application/vnd.openxmlformats-officedocument.theme+xml"/>
  <Override PartName="/ppt/notesSlides/notesSlide11.xml" ContentType="application/vnd.openxmlformats-officedocument.presentationml.notesSlide+xml"/>
  <Override PartName="/ppt/slideMasters/slideMaster6.xml" ContentType="application/vnd.openxmlformats-officedocument.presentationml.slideMaster+xml"/>
  <Override PartName="/ppt/notesSlides/notesSlide17.xml" ContentType="application/vnd.openxmlformats-officedocument.presentationml.notesSlide+xml"/>
  <Override PartName="/ppt/theme/theme21.xml" ContentType="application/vnd.openxmlformats-officedocument.theme+xml"/>
  <Override PartName="/ppt/notesSlides/notesSlide6.xml" ContentType="application/vnd.openxmlformats-officedocument.presentationml.notes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18.xml" ContentType="application/vnd.openxmlformats-officedocument.theme+xml"/>
  <Override PartName="/ppt/slideMasters/slideMaster8.xml" ContentType="application/vnd.openxmlformats-officedocument.presentationml.slideMaster+xml"/>
  <Override PartName="/ppt/slides/slide17.xml" ContentType="application/vnd.openxmlformats-officedocument.presentationml.slide+xml"/>
  <Override PartName="/ppt/notesSlides/notesSlide8.xml" ContentType="application/vnd.openxmlformats-officedocument.presentationml.notesSlide+xml"/>
  <Override PartName="/ppt/slideMasters/slideMaster17.xml" ContentType="application/vnd.openxmlformats-officedocument.presentationml.slideMaster+xml"/>
  <Override PartName="/ppt/presentation.xml" ContentType="application/vnd.openxmlformats-officedocument.presentationml.presentation.main+xml"/>
  <Override PartName="/ppt/slideMasters/slideMaster12.xml" ContentType="application/vnd.openxmlformats-officedocument.presentationml.slideMaster+xml"/>
  <Override PartName="/ppt/slides/slide8.xml" ContentType="application/vnd.openxmlformats-officedocument.presentationml.slide+xml"/>
  <Override PartName="/ppt/theme/theme9.xml" ContentType="application/vnd.openxmlformats-officedocument.theme+xml"/>
  <Override PartName="/ppt/notesSlides/notesSlide9.xml" ContentType="application/vnd.openxmlformats-officedocument.presentationml.notesSlide+xml"/>
  <Override PartName="/ppt/slides/slide22.xml" ContentType="application/vnd.openxmlformats-officedocument.presentationml.slide+xml"/>
  <Override PartName="/ppt/slideMasters/slideMaster4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24" r:id="rId2"/>
    <p:sldMasterId id="2147483831" r:id="rId3"/>
    <p:sldMasterId id="2147483833" r:id="rId4"/>
    <p:sldMasterId id="2147483836" r:id="rId5"/>
    <p:sldMasterId id="2147483839" r:id="rId6"/>
    <p:sldMasterId id="2147483848" r:id="rId7"/>
    <p:sldMasterId id="2147483859" r:id="rId8"/>
    <p:sldMasterId id="2147483861" r:id="rId9"/>
    <p:sldMasterId id="2147483863" r:id="rId10"/>
    <p:sldMasterId id="2147483865" r:id="rId11"/>
    <p:sldMasterId id="2147483880" r:id="rId12"/>
    <p:sldMasterId id="2147483882" r:id="rId13"/>
    <p:sldMasterId id="2147483884" r:id="rId14"/>
    <p:sldMasterId id="2147483887" r:id="rId15"/>
    <p:sldMasterId id="2147483889" r:id="rId16"/>
    <p:sldMasterId id="2147483891" r:id="rId17"/>
    <p:sldMasterId id="2147483893" r:id="rId18"/>
    <p:sldMasterId id="2147483895" r:id="rId19"/>
    <p:sldMasterId id="2147483897" r:id="rId20"/>
    <p:sldMasterId id="2147483915" r:id="rId21"/>
  </p:sldMasterIdLst>
  <p:notesMasterIdLst>
    <p:notesMasterId r:id="rId46"/>
  </p:notesMasterIdLst>
  <p:handoutMasterIdLst>
    <p:handoutMasterId r:id="rId47"/>
  </p:handoutMasterIdLst>
  <p:sldIdLst>
    <p:sldId id="382" r:id="rId22"/>
    <p:sldId id="408" r:id="rId23"/>
    <p:sldId id="416" r:id="rId24"/>
    <p:sldId id="415" r:id="rId25"/>
    <p:sldId id="336" r:id="rId26"/>
    <p:sldId id="381" r:id="rId27"/>
    <p:sldId id="378" r:id="rId28"/>
    <p:sldId id="411" r:id="rId29"/>
    <p:sldId id="380" r:id="rId30"/>
    <p:sldId id="412" r:id="rId31"/>
    <p:sldId id="413" r:id="rId32"/>
    <p:sldId id="419" r:id="rId33"/>
    <p:sldId id="397" r:id="rId34"/>
    <p:sldId id="373" r:id="rId35"/>
    <p:sldId id="366" r:id="rId36"/>
    <p:sldId id="417" r:id="rId37"/>
    <p:sldId id="418" r:id="rId38"/>
    <p:sldId id="376" r:id="rId39"/>
    <p:sldId id="374" r:id="rId40"/>
    <p:sldId id="351" r:id="rId41"/>
    <p:sldId id="370" r:id="rId42"/>
    <p:sldId id="358" r:id="rId43"/>
    <p:sldId id="297" r:id="rId44"/>
    <p:sldId id="350" r:id="rId45"/>
  </p:sldIdLst>
  <p:sldSz cx="9144000" cy="6858000" type="screen4x3"/>
  <p:notesSz cx="6954838" cy="93091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106" charset="0"/>
        <a:ea typeface="ＭＳ Ｐゴシック" pitchFamily="-10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106" charset="0"/>
        <a:ea typeface="ＭＳ Ｐゴシック" pitchFamily="-10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106" charset="0"/>
        <a:ea typeface="ＭＳ Ｐゴシック" pitchFamily="-10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106" charset="0"/>
        <a:ea typeface="ＭＳ Ｐゴシック" pitchFamily="-10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106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-106" charset="0"/>
        <a:ea typeface="ＭＳ Ｐゴシック" pitchFamily="-10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-106" charset="0"/>
        <a:ea typeface="ＭＳ Ｐゴシック" pitchFamily="-10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-106" charset="0"/>
        <a:ea typeface="ＭＳ Ｐゴシック" pitchFamily="-10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-106" charset="0"/>
        <a:ea typeface="ＭＳ Ｐゴシック" pitchFamily="-106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32">
          <p15:clr>
            <a:srgbClr val="A4A3A4"/>
          </p15:clr>
        </p15:guide>
        <p15:guide id="2" pos="219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A6001"/>
    <a:srgbClr val="003399"/>
    <a:srgbClr val="808080"/>
    <a:srgbClr val="777777"/>
    <a:srgbClr val="4D4D4D"/>
    <a:srgbClr val="5E4D4D"/>
    <a:srgbClr val="004D7B"/>
    <a:srgbClr val="98BB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41"/>
    <p:restoredTop sz="79131" autoAdjust="0"/>
  </p:normalViewPr>
  <p:slideViewPr>
    <p:cSldViewPr>
      <p:cViewPr varScale="1">
        <p:scale>
          <a:sx n="42" d="100"/>
          <a:sy n="42" d="100"/>
        </p:scale>
        <p:origin x="-1350" y="-108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2304" y="-79"/>
      </p:cViewPr>
      <p:guideLst>
        <p:guide orient="horz" pos="2932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8.xml"/><Relationship Id="rId41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76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9466" y="0"/>
            <a:ext cx="301376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029"/>
            <a:ext cx="301376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9466" y="8842029"/>
            <a:ext cx="301376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4B6121D-1D75-4756-AE06-7699D350633C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0988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76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9466" y="0"/>
            <a:ext cx="301376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8500"/>
            <a:ext cx="4656138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484" y="4421823"/>
            <a:ext cx="5563870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029"/>
            <a:ext cx="301376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9466" y="8842029"/>
            <a:ext cx="301376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375A91A-E6B9-4051-9DC1-E47E059A41B2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88517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5A91A-E6B9-4051-9DC1-E47E059A41B2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3932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3B3F78E-13A4-4DEB-B4B0-FDB7A9DD33C2}" type="slidenum">
              <a:rPr lang="en-CA" sz="1800" kern="0" smtClean="0">
                <a:solidFill>
                  <a:prstClr val="black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CA" sz="1800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007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8500"/>
            <a:ext cx="4652962" cy="34909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5170" y="4422224"/>
            <a:ext cx="5564501" cy="418829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1" tIns="46461" rIns="92921" bIns="46461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163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5A91A-E6B9-4051-9DC1-E47E059A41B2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28309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5060" indent="-29040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1631" indent="-23232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6283" indent="-23232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0936" indent="-23232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43BF75-5D5E-4E54-A5FE-1542993C6838}" type="slidenum">
              <a:rPr lang="en-US" smtClean="0">
                <a:latin typeface="Times New Roman" pitchFamily="18" charset="0"/>
              </a:rPr>
              <a:pPr eaLnBrk="1" hangingPunct="1"/>
              <a:t>14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891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5060" indent="-29040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1631" indent="-23232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6283" indent="-23232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0936" indent="-23232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43BF75-5D5E-4E54-A5FE-1542993C6838}" type="slidenum">
              <a:rPr lang="en-US" smtClean="0">
                <a:latin typeface="Times New Roman" pitchFamily="18" charset="0"/>
              </a:rPr>
              <a:pPr eaLnBrk="1" hangingPunct="1"/>
              <a:t>15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Verdana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5A91A-E6B9-4051-9DC1-E47E059A41B2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6480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Verdana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5A91A-E6B9-4051-9DC1-E47E059A41B2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6480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5A91A-E6B9-4051-9DC1-E47E059A41B2}" type="slidenum">
              <a:rPr lang="en-CA" smtClean="0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26313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9350" y="698500"/>
            <a:ext cx="4656138" cy="34909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5170" y="4422224"/>
            <a:ext cx="5564501" cy="418829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5A91A-E6B9-4051-9DC1-E47E059A41B2}" type="slidenum">
              <a:rPr lang="en-CA" smtClean="0"/>
              <a:pPr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0062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3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1C99C-756F-4199-93C1-06CD41658318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1313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5A91A-E6B9-4051-9DC1-E47E059A41B2}" type="slidenum">
              <a:rPr lang="en-CA" smtClean="0"/>
              <a:pPr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6480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5A91A-E6B9-4051-9DC1-E47E059A41B2}" type="slidenum">
              <a:rPr lang="en-CA" smtClean="0"/>
              <a:pPr/>
              <a:t>23</a:t>
            </a:fld>
            <a:endParaRPr lang="en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5A91A-E6B9-4051-9DC1-E47E059A41B2}" type="slidenum">
              <a:rPr lang="en-CA" smtClean="0"/>
              <a:pPr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382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kern="1200" dirty="0">
              <a:solidFill>
                <a:schemeClr val="tx1"/>
              </a:solidFill>
              <a:effectLst/>
              <a:latin typeface="Verdana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1C99C-756F-4199-93C1-06CD41658318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830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8500"/>
            <a:ext cx="4652962" cy="34909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5170" y="4422224"/>
            <a:ext cx="5564501" cy="418829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1" tIns="46461" rIns="92921" bIns="46461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85FBE-A09E-4B81-A144-09F83006E29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82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3F78E-13A4-4DEB-B4B0-FDB7A9DD33C2}" type="slidenum">
              <a: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57007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8500"/>
            <a:ext cx="4652962" cy="34909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5170" y="4422224"/>
            <a:ext cx="5564501" cy="418829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1" tIns="46461" rIns="92921" bIns="46461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729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3B3F78E-13A4-4DEB-B4B0-FDB7A9DD33C2}" type="slidenum">
              <a:rPr lang="en-CA" sz="1800" kern="0" smtClean="0">
                <a:solidFill>
                  <a:prstClr val="black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CA" sz="1800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007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8500"/>
            <a:ext cx="4652962" cy="34909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5170" y="4422224"/>
            <a:ext cx="5564501" cy="418829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1" tIns="46461" rIns="92921" bIns="4646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163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9.xml"/><Relationship Id="rId4" Type="http://schemas.openxmlformats.org/officeDocument/2006/relationships/image" Target="../media/image23.jpg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7600" y="2130425"/>
            <a:ext cx="4800600" cy="1470025"/>
          </a:xfrm>
        </p:spPr>
        <p:txBody>
          <a:bodyPr/>
          <a:lstStyle>
            <a:lvl1pPr algn="l">
              <a:defRPr sz="2600"/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7600" y="3886200"/>
            <a:ext cx="48006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/>
            </a:lvl1pPr>
          </a:lstStyle>
          <a:p>
            <a:r>
              <a:rPr lang="en-CA"/>
              <a:t>Click to edit Master subtitle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60589" y="2934494"/>
            <a:ext cx="1876199" cy="847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700" b="0" i="0" kern="1200" baseline="0" dirty="0" smtClean="0">
                <a:solidFill>
                  <a:schemeClr val="bg1"/>
                </a:solidFill>
                <a:latin typeface="Arial"/>
                <a:ea typeface="+mn-ea"/>
                <a:cs typeface="Auto 1 Regular"/>
              </a:defRPr>
            </a:lvl1pPr>
            <a:lvl5pPr>
              <a:lnSpc>
                <a:spcPts val="2000"/>
              </a:lnSpc>
              <a:defRPr lang="en-US" sz="1700" b="0" i="0" kern="1200" cap="none" baseline="0" dirty="0" smtClean="0">
                <a:solidFill>
                  <a:schemeClr val="bg1"/>
                </a:solidFill>
                <a:latin typeface="Auto 1 Regular"/>
                <a:ea typeface="+mn-ea"/>
                <a:cs typeface="Auto 1 Regular"/>
              </a:defRPr>
            </a:lvl5pPr>
          </a:lstStyle>
          <a:p>
            <a:pPr marL="0" lvl="0" indent="0" algn="l" defTabSz="457200" rtl="0" eaLnBrk="1" latinLnBrk="0" hangingPunct="1">
              <a:lnSpc>
                <a:spcPts val="2000"/>
              </a:lnSpc>
              <a:spcBef>
                <a:spcPts val="0"/>
              </a:spcBef>
              <a:buFontTx/>
              <a:buNone/>
            </a:pPr>
            <a:r>
              <a:rPr lang="en-US" dirty="0"/>
              <a:t>January 2012</a:t>
            </a:r>
          </a:p>
          <a:p>
            <a:pPr marL="0" lvl="0" indent="0" algn="l" defTabSz="457200" rtl="0" eaLnBrk="1" latinLnBrk="0" hangingPunct="1">
              <a:lnSpc>
                <a:spcPts val="2000"/>
              </a:lnSpc>
              <a:spcBef>
                <a:spcPts val="0"/>
              </a:spcBef>
              <a:buFontTx/>
              <a:buNone/>
            </a:pPr>
            <a:r>
              <a:rPr lang="en-US" dirty="0"/>
              <a:t>Professor name</a:t>
            </a:r>
          </a:p>
          <a:p>
            <a:pPr marL="0" lvl="0" indent="0" algn="l" defTabSz="457200" rtl="0" eaLnBrk="1" latinLnBrk="0" hangingPunct="1">
              <a:lnSpc>
                <a:spcPts val="2000"/>
              </a:lnSpc>
              <a:spcBef>
                <a:spcPts val="0"/>
              </a:spcBef>
              <a:buFontTx/>
              <a:buNone/>
            </a:pPr>
            <a:r>
              <a:rPr lang="en-US" dirty="0" err="1"/>
              <a:t>Edu</a:t>
            </a:r>
            <a:r>
              <a:rPr lang="en-US" dirty="0"/>
              <a:t>-103-</a:t>
            </a:r>
            <a:r>
              <a:rPr lang="en-US" dirty="0" err="1"/>
              <a:t>S003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1644536"/>
            <a:ext cx="4387850" cy="11842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3400" b="1" i="0" cap="all" baseline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PRESENTATION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TITLE</a:t>
            </a:r>
            <a:endParaRPr lang="en-CA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7600" y="2130425"/>
            <a:ext cx="4800600" cy="1470025"/>
          </a:xfrm>
          <a:prstGeom prst="rect">
            <a:avLst/>
          </a:prstGeom>
        </p:spPr>
        <p:txBody>
          <a:bodyPr/>
          <a:lstStyle>
            <a:lvl1pPr algn="l">
              <a:defRPr sz="2600"/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7600" y="3886200"/>
            <a:ext cx="4800600" cy="1752600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200"/>
            </a:lvl1pPr>
          </a:lstStyle>
          <a:p>
            <a:r>
              <a:rPr lang="en-CA"/>
              <a:t>Click to edit Master subtitle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2167063"/>
            <a:ext cx="4492625" cy="13223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="1" i="0" cap="all" baseline="0">
                <a:solidFill>
                  <a:schemeClr val="bg1"/>
                </a:solidFill>
                <a:latin typeface="Arial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CA" dirty="0"/>
              <a:t>SUBSECTION</a:t>
            </a:r>
            <a:br>
              <a:rPr lang="en-CA" dirty="0"/>
            </a:br>
            <a:r>
              <a:rPr lang="en-CA" dirty="0"/>
              <a:t>DIVIDER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736600" y="2638241"/>
            <a:ext cx="7432675" cy="176470"/>
          </a:xfrm>
          <a:prstGeom prst="rect">
            <a:avLst/>
          </a:prstGeom>
        </p:spPr>
        <p:txBody>
          <a:bodyPr vert="horz" lIns="0" tIns="0" bIns="0"/>
          <a:lstStyle>
            <a:lvl1pPr marL="0" indent="0">
              <a:lnSpc>
                <a:spcPts val="1440"/>
              </a:lnSpc>
              <a:spcBef>
                <a:spcPts val="0"/>
              </a:spcBef>
              <a:buFontTx/>
              <a:buNone/>
              <a:defRPr sz="1300" b="1" i="0" cap="all">
                <a:solidFill>
                  <a:srgbClr val="2EABBA"/>
                </a:solidFill>
                <a:latin typeface="Arial"/>
                <a:cs typeface="Auto 1 Light SmCp"/>
              </a:defRPr>
            </a:lvl1pPr>
          </a:lstStyle>
          <a:p>
            <a:pPr lvl="0"/>
            <a:r>
              <a:rPr lang="en-CA" dirty="0"/>
              <a:t>HEADING ONE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1177925"/>
            <a:ext cx="2613025" cy="8382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FontTx/>
              <a:buNone/>
              <a:defRPr sz="3400" b="1" i="0" cap="all">
                <a:solidFill>
                  <a:schemeClr val="bg1"/>
                </a:solidFill>
                <a:latin typeface="Arial"/>
                <a:cs typeface="Arial Bold"/>
              </a:defRPr>
            </a:lvl1pPr>
          </a:lstStyle>
          <a:p>
            <a:pPr lvl="0"/>
            <a:r>
              <a:rPr lang="en-CA" dirty="0"/>
              <a:t>CONTENT</a:t>
            </a:r>
            <a:br>
              <a:rPr lang="en-CA" dirty="0"/>
            </a:br>
            <a:r>
              <a:rPr lang="en-CA" dirty="0"/>
              <a:t>SLIDE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736600" y="2814711"/>
            <a:ext cx="7432675" cy="2202570"/>
          </a:xfrm>
          <a:prstGeom prst="rect">
            <a:avLst/>
          </a:prstGeom>
        </p:spPr>
        <p:txBody>
          <a:bodyPr vert="horz" lIns="0" tIns="45720" rIns="0" bIns="0"/>
          <a:lstStyle>
            <a:lvl1pPr marL="0" indent="-228600">
              <a:lnSpc>
                <a:spcPts val="2500"/>
              </a:lnSpc>
              <a:buFontTx/>
              <a:buNone/>
              <a:defRPr sz="2200" b="0" i="0">
                <a:solidFill>
                  <a:schemeClr val="bg1"/>
                </a:solidFill>
                <a:latin typeface="Arial"/>
                <a:cs typeface="Auto 1 Regular"/>
              </a:defRPr>
            </a:lvl1pPr>
            <a:lvl2pPr marL="457200" indent="-228600">
              <a:lnSpc>
                <a:spcPts val="2500"/>
              </a:lnSpc>
              <a:spcBef>
                <a:spcPts val="300"/>
              </a:spcBef>
              <a:buFontTx/>
              <a:buNone/>
              <a:defRPr sz="2200" b="0" i="0">
                <a:solidFill>
                  <a:schemeClr val="bg1"/>
                </a:solidFill>
                <a:latin typeface="Arial"/>
                <a:cs typeface="Auto 1 Regular"/>
              </a:defRPr>
            </a:lvl2pPr>
            <a:lvl3pPr marL="685800" indent="-228600">
              <a:lnSpc>
                <a:spcPts val="2500"/>
              </a:lnSpc>
              <a:spcBef>
                <a:spcPts val="300"/>
              </a:spcBef>
              <a:buFontTx/>
              <a:buNone/>
              <a:defRPr sz="2200" b="0" i="0">
                <a:solidFill>
                  <a:schemeClr val="bg1"/>
                </a:solidFill>
                <a:latin typeface="Arial"/>
                <a:cs typeface="Auto 1 Regular"/>
              </a:defRPr>
            </a:lvl3pPr>
            <a:lvl4pPr marL="914400">
              <a:lnSpc>
                <a:spcPts val="2500"/>
              </a:lnSpc>
              <a:spcBef>
                <a:spcPts val="300"/>
              </a:spcBef>
              <a:buFontTx/>
              <a:buNone/>
              <a:defRPr sz="2200" b="0" i="0">
                <a:solidFill>
                  <a:schemeClr val="bg1"/>
                </a:solidFill>
                <a:latin typeface="Arial"/>
                <a:cs typeface="Auto 1 Regular"/>
              </a:defRPr>
            </a:lvl4pPr>
            <a:lvl5pPr>
              <a:lnSpc>
                <a:spcPts val="2800"/>
              </a:lnSpc>
              <a:buFont typeface="Arial"/>
              <a:buChar char="•"/>
              <a:defRPr sz="2500" b="0" i="0">
                <a:solidFill>
                  <a:schemeClr val="bg1"/>
                </a:solidFill>
                <a:latin typeface="Auto 1 Regular"/>
                <a:cs typeface="Auto 1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736600" y="2568192"/>
            <a:ext cx="3725634" cy="246519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b="1" i="0" cap="all">
                <a:solidFill>
                  <a:srgbClr val="2EABBA"/>
                </a:solidFill>
                <a:latin typeface="Arial"/>
                <a:cs typeface="Auto 1 Light SmCp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572000" y="2568192"/>
            <a:ext cx="3878043" cy="246519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b="1" i="0" cap="all">
                <a:solidFill>
                  <a:srgbClr val="2EABBA"/>
                </a:solidFill>
                <a:latin typeface="Arial"/>
                <a:cs typeface="Auto 1 Light SmCp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1177925"/>
            <a:ext cx="2613025" cy="8382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FontTx/>
              <a:buNone/>
              <a:defRPr sz="3400" b="1" i="0" cap="all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CONTENT</a:t>
            </a:r>
            <a:br>
              <a:rPr lang="en-CA" dirty="0"/>
            </a:br>
            <a:r>
              <a:rPr lang="en-CA" dirty="0"/>
              <a:t>SLIDE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736600" y="2814710"/>
            <a:ext cx="3725873" cy="2201789"/>
          </a:xfrm>
          <a:prstGeom prst="rect">
            <a:avLst/>
          </a:prstGeom>
        </p:spPr>
        <p:txBody>
          <a:bodyPr vert="horz" lIns="0" rIns="0" bIns="0"/>
          <a:lstStyle>
            <a:lvl1pPr marL="0" indent="-228600">
              <a:lnSpc>
                <a:spcPts val="1800"/>
              </a:lnSpc>
              <a:spcBef>
                <a:spcPts val="300"/>
              </a:spcBef>
              <a:buFontTx/>
              <a:buNone/>
              <a:defRPr sz="1400" b="0" i="0">
                <a:solidFill>
                  <a:schemeClr val="bg1"/>
                </a:solidFill>
                <a:latin typeface="Arial"/>
                <a:cs typeface="Auto 1 Regular"/>
              </a:defRPr>
            </a:lvl1pPr>
            <a:lvl2pPr marL="457200" indent="-228600">
              <a:lnSpc>
                <a:spcPts val="1800"/>
              </a:lnSpc>
              <a:spcBef>
                <a:spcPts val="300"/>
              </a:spcBef>
              <a:buFontTx/>
              <a:buNone/>
              <a:defRPr sz="1400" b="0" i="0">
                <a:solidFill>
                  <a:schemeClr val="bg1"/>
                </a:solidFill>
                <a:latin typeface="Arial"/>
                <a:cs typeface="Auto 1 Regular"/>
              </a:defRPr>
            </a:lvl2pPr>
            <a:lvl3pPr marL="685800" indent="-228600">
              <a:lnSpc>
                <a:spcPts val="1800"/>
              </a:lnSpc>
              <a:spcBef>
                <a:spcPts val="300"/>
              </a:spcBef>
              <a:buFontTx/>
              <a:buNone/>
              <a:defRPr sz="1400" b="0" i="0">
                <a:solidFill>
                  <a:schemeClr val="bg1"/>
                </a:solidFill>
                <a:latin typeface="Arial"/>
                <a:cs typeface="Auto 1 Regular"/>
              </a:defRPr>
            </a:lvl3pPr>
            <a:lvl4pPr marL="914400" indent="-228600">
              <a:lnSpc>
                <a:spcPts val="1800"/>
              </a:lnSpc>
              <a:spcBef>
                <a:spcPts val="300"/>
              </a:spcBef>
              <a:buFontTx/>
              <a:buNone/>
              <a:defRPr sz="1400" b="0" i="0">
                <a:solidFill>
                  <a:schemeClr val="bg1"/>
                </a:solidFill>
                <a:latin typeface="Arial"/>
                <a:cs typeface="Auto 1 Regular"/>
              </a:defRPr>
            </a:lvl4pPr>
            <a:lvl5pPr>
              <a:lnSpc>
                <a:spcPts val="1800"/>
              </a:lnSpc>
              <a:spcBef>
                <a:spcPts val="300"/>
              </a:spcBef>
              <a:buFont typeface="Arial"/>
              <a:buChar char="•"/>
              <a:defRPr sz="1500" b="0" i="0">
                <a:solidFill>
                  <a:schemeClr val="bg1"/>
                </a:solidFill>
                <a:latin typeface="Auto 1 Regular"/>
                <a:cs typeface="Auto 1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572000" y="2814710"/>
            <a:ext cx="3878043" cy="2201789"/>
          </a:xfrm>
          <a:prstGeom prst="rect">
            <a:avLst/>
          </a:prstGeom>
        </p:spPr>
        <p:txBody>
          <a:bodyPr vert="horz" lIns="0" rIns="0" bIns="0"/>
          <a:lstStyle>
            <a:lvl1pPr marL="0" indent="-228600">
              <a:lnSpc>
                <a:spcPts val="1800"/>
              </a:lnSpc>
              <a:spcBef>
                <a:spcPts val="300"/>
              </a:spcBef>
              <a:buFontTx/>
              <a:buNone/>
              <a:defRPr sz="1400" b="0" i="0">
                <a:solidFill>
                  <a:schemeClr val="bg1"/>
                </a:solidFill>
                <a:latin typeface="Arial"/>
                <a:cs typeface="Auto 1 Regular"/>
              </a:defRPr>
            </a:lvl1pPr>
            <a:lvl2pPr marL="457200" indent="-228600">
              <a:lnSpc>
                <a:spcPts val="1800"/>
              </a:lnSpc>
              <a:spcBef>
                <a:spcPts val="300"/>
              </a:spcBef>
              <a:buFontTx/>
              <a:buNone/>
              <a:defRPr sz="1400" b="0" i="0">
                <a:solidFill>
                  <a:schemeClr val="bg1"/>
                </a:solidFill>
                <a:latin typeface="Arial"/>
                <a:cs typeface="Auto 1 Regular"/>
              </a:defRPr>
            </a:lvl2pPr>
            <a:lvl3pPr marL="685800" indent="-228600">
              <a:lnSpc>
                <a:spcPts val="1800"/>
              </a:lnSpc>
              <a:spcBef>
                <a:spcPts val="300"/>
              </a:spcBef>
              <a:buFontTx/>
              <a:buNone/>
              <a:defRPr sz="1400" b="0" i="0">
                <a:solidFill>
                  <a:schemeClr val="bg1"/>
                </a:solidFill>
                <a:latin typeface="Arial"/>
                <a:cs typeface="Auto 1 Regular"/>
              </a:defRPr>
            </a:lvl3pPr>
            <a:lvl4pPr marL="914400" indent="-228600">
              <a:lnSpc>
                <a:spcPts val="1800"/>
              </a:lnSpc>
              <a:spcBef>
                <a:spcPts val="300"/>
              </a:spcBef>
              <a:buFontTx/>
              <a:buNone/>
              <a:defRPr sz="1400" b="0" i="0">
                <a:solidFill>
                  <a:schemeClr val="bg1"/>
                </a:solidFill>
                <a:latin typeface="Arial"/>
                <a:cs typeface="Auto 1 Regular"/>
              </a:defRPr>
            </a:lvl4pPr>
            <a:lvl5pPr>
              <a:lnSpc>
                <a:spcPts val="1800"/>
              </a:lnSpc>
              <a:spcBef>
                <a:spcPts val="300"/>
              </a:spcBef>
              <a:buFont typeface="Arial"/>
              <a:buChar char="•"/>
              <a:defRPr sz="1500" b="0" i="0">
                <a:solidFill>
                  <a:schemeClr val="bg1"/>
                </a:solidFill>
                <a:latin typeface="Auto 1 Regular"/>
                <a:cs typeface="Auto 1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/>
          <p:cNvSpPr>
            <a:spLocks noGrp="1"/>
          </p:cNvSpPr>
          <p:nvPr>
            <p:ph sz="quarter" idx="12"/>
          </p:nvPr>
        </p:nvSpPr>
        <p:spPr>
          <a:xfrm>
            <a:off x="736600" y="2638241"/>
            <a:ext cx="7432675" cy="176470"/>
          </a:xfrm>
          <a:prstGeom prst="rect">
            <a:avLst/>
          </a:prstGeom>
        </p:spPr>
        <p:txBody>
          <a:bodyPr vert="horz" lIns="0" tIns="0" bIns="0"/>
          <a:lstStyle>
            <a:lvl1pPr marL="0" indent="0">
              <a:lnSpc>
                <a:spcPts val="1440"/>
              </a:lnSpc>
              <a:spcBef>
                <a:spcPts val="0"/>
              </a:spcBef>
              <a:buFontTx/>
              <a:buNone/>
              <a:defRPr sz="1300" b="1" i="0" cap="all">
                <a:solidFill>
                  <a:srgbClr val="2EABBA"/>
                </a:solidFill>
                <a:latin typeface="Arial"/>
                <a:cs typeface="Auto 1 Regular SmCp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1177925"/>
            <a:ext cx="2613025" cy="8382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FontTx/>
              <a:buNone/>
              <a:defRPr sz="3400" b="1" i="0" cap="all" baseline="0">
                <a:solidFill>
                  <a:srgbClr val="2E3139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CONTENT</a:t>
            </a:r>
            <a:br>
              <a:rPr lang="en-CA" dirty="0"/>
            </a:br>
            <a:r>
              <a:rPr lang="en-CA" dirty="0"/>
              <a:t>SLIDE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736600" y="2814711"/>
            <a:ext cx="7432675" cy="2202570"/>
          </a:xfrm>
          <a:prstGeom prst="rect">
            <a:avLst/>
          </a:prstGeom>
        </p:spPr>
        <p:txBody>
          <a:bodyPr vert="horz" lIns="0" tIns="45720" rIns="0" bIns="0"/>
          <a:lstStyle>
            <a:lvl1pPr marL="0" indent="-228600">
              <a:lnSpc>
                <a:spcPts val="2500"/>
              </a:lnSpc>
              <a:buFontTx/>
              <a:buNone/>
              <a:defRPr sz="2200" b="0" i="0">
                <a:solidFill>
                  <a:srgbClr val="2E3139"/>
                </a:solidFill>
                <a:latin typeface="Arial"/>
                <a:cs typeface="Auto 1 Regular"/>
              </a:defRPr>
            </a:lvl1pPr>
            <a:lvl2pPr marL="457200" indent="-228600">
              <a:lnSpc>
                <a:spcPts val="2500"/>
              </a:lnSpc>
              <a:spcBef>
                <a:spcPts val="300"/>
              </a:spcBef>
              <a:buFontTx/>
              <a:buNone/>
              <a:defRPr sz="2200" b="0" i="0">
                <a:solidFill>
                  <a:srgbClr val="2E3139"/>
                </a:solidFill>
                <a:latin typeface="Arial"/>
                <a:cs typeface="Auto 1 Regular"/>
              </a:defRPr>
            </a:lvl2pPr>
            <a:lvl3pPr marL="685800" indent="-228600">
              <a:lnSpc>
                <a:spcPts val="2500"/>
              </a:lnSpc>
              <a:spcBef>
                <a:spcPts val="300"/>
              </a:spcBef>
              <a:buFontTx/>
              <a:buNone/>
              <a:defRPr sz="2200" b="0" i="0">
                <a:solidFill>
                  <a:srgbClr val="2E3139"/>
                </a:solidFill>
                <a:latin typeface="Arial"/>
                <a:cs typeface="Auto 1 Regular"/>
              </a:defRPr>
            </a:lvl3pPr>
            <a:lvl4pPr marL="914400">
              <a:lnSpc>
                <a:spcPts val="2500"/>
              </a:lnSpc>
              <a:spcBef>
                <a:spcPts val="300"/>
              </a:spcBef>
              <a:buFontTx/>
              <a:buNone/>
              <a:defRPr sz="2200" b="0" i="0">
                <a:solidFill>
                  <a:srgbClr val="2E3139"/>
                </a:solidFill>
                <a:latin typeface="Arial"/>
                <a:cs typeface="Auto 1 Regular"/>
              </a:defRPr>
            </a:lvl4pPr>
            <a:lvl5pPr>
              <a:lnSpc>
                <a:spcPts val="2800"/>
              </a:lnSpc>
              <a:buFont typeface="Arial"/>
              <a:buChar char="•"/>
              <a:defRPr sz="2500" b="0" i="0">
                <a:solidFill>
                  <a:schemeClr val="bg1"/>
                </a:solidFill>
                <a:latin typeface="Auto 1 Regular"/>
                <a:cs typeface="Auto 1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736600" y="2568192"/>
            <a:ext cx="3725634" cy="246519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b="1" i="0" cap="all" baseline="0">
                <a:solidFill>
                  <a:srgbClr val="2EABBA"/>
                </a:solidFill>
                <a:latin typeface="Arial"/>
                <a:cs typeface="Auto 1 Regular SmCp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72000" y="2568192"/>
            <a:ext cx="3878043" cy="246519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b="1" i="0" cap="all" baseline="0">
                <a:solidFill>
                  <a:srgbClr val="2EABBA"/>
                </a:solidFill>
                <a:latin typeface="Arial"/>
                <a:cs typeface="Auto 1 Regular SmCp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1177925"/>
            <a:ext cx="2613025" cy="8382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FontTx/>
              <a:buNone/>
              <a:defRPr sz="3400" b="1" i="0" cap="all" baseline="0">
                <a:solidFill>
                  <a:srgbClr val="2E3139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CONTENT</a:t>
            </a:r>
            <a:br>
              <a:rPr lang="en-CA" dirty="0"/>
            </a:br>
            <a:r>
              <a:rPr lang="en-CA" dirty="0"/>
              <a:t>SLIDE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736360" y="2814710"/>
            <a:ext cx="3725873" cy="2201789"/>
          </a:xfrm>
          <a:prstGeom prst="rect">
            <a:avLst/>
          </a:prstGeom>
        </p:spPr>
        <p:txBody>
          <a:bodyPr vert="horz" lIns="0" rIns="0" bIns="0"/>
          <a:lstStyle>
            <a:lvl1pPr marL="0" indent="-228600">
              <a:lnSpc>
                <a:spcPts val="1800"/>
              </a:lnSpc>
              <a:spcBef>
                <a:spcPts val="300"/>
              </a:spcBef>
              <a:buFontTx/>
              <a:buNone/>
              <a:defRPr sz="1400" b="0" i="0">
                <a:solidFill>
                  <a:srgbClr val="2E3139"/>
                </a:solidFill>
                <a:latin typeface="Arial"/>
                <a:cs typeface="Auto 1 Regular"/>
              </a:defRPr>
            </a:lvl1pPr>
            <a:lvl2pPr marL="457200" indent="-228600">
              <a:lnSpc>
                <a:spcPts val="1800"/>
              </a:lnSpc>
              <a:spcBef>
                <a:spcPts val="300"/>
              </a:spcBef>
              <a:buFontTx/>
              <a:buNone/>
              <a:defRPr sz="1400" b="0" i="0">
                <a:solidFill>
                  <a:srgbClr val="2E3139"/>
                </a:solidFill>
                <a:latin typeface="Arial"/>
                <a:cs typeface="Auto 1 Regular"/>
              </a:defRPr>
            </a:lvl2pPr>
            <a:lvl3pPr marL="685800" indent="-228600">
              <a:lnSpc>
                <a:spcPts val="1800"/>
              </a:lnSpc>
              <a:spcBef>
                <a:spcPts val="300"/>
              </a:spcBef>
              <a:buFontTx/>
              <a:buNone/>
              <a:defRPr sz="1400" b="0" i="0">
                <a:solidFill>
                  <a:srgbClr val="2E3139"/>
                </a:solidFill>
                <a:latin typeface="Arial"/>
                <a:cs typeface="Auto 1 Regular"/>
              </a:defRPr>
            </a:lvl3pPr>
            <a:lvl4pPr marL="914400" indent="-228600">
              <a:lnSpc>
                <a:spcPts val="1800"/>
              </a:lnSpc>
              <a:spcBef>
                <a:spcPts val="300"/>
              </a:spcBef>
              <a:buFontTx/>
              <a:buNone/>
              <a:defRPr sz="1400" b="0" i="0">
                <a:solidFill>
                  <a:srgbClr val="2E3139"/>
                </a:solidFill>
                <a:latin typeface="Arial"/>
                <a:cs typeface="Auto 1 Regular"/>
              </a:defRPr>
            </a:lvl4pPr>
            <a:lvl5pPr>
              <a:lnSpc>
                <a:spcPts val="1800"/>
              </a:lnSpc>
              <a:spcBef>
                <a:spcPts val="300"/>
              </a:spcBef>
              <a:buFont typeface="Arial"/>
              <a:buChar char="•"/>
              <a:defRPr sz="1500" b="0" i="0">
                <a:solidFill>
                  <a:schemeClr val="bg1"/>
                </a:solidFill>
                <a:latin typeface="Auto 1 Regular"/>
                <a:cs typeface="Auto 1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572000" y="2814710"/>
            <a:ext cx="3878043" cy="2201789"/>
          </a:xfrm>
          <a:prstGeom prst="rect">
            <a:avLst/>
          </a:prstGeom>
        </p:spPr>
        <p:txBody>
          <a:bodyPr vert="horz" lIns="0" rIns="0" bIns="0"/>
          <a:lstStyle>
            <a:lvl1pPr marL="0" indent="-228600">
              <a:lnSpc>
                <a:spcPts val="1800"/>
              </a:lnSpc>
              <a:spcBef>
                <a:spcPts val="300"/>
              </a:spcBef>
              <a:buFontTx/>
              <a:buNone/>
              <a:defRPr sz="1400" b="0" i="0" baseline="0">
                <a:solidFill>
                  <a:srgbClr val="2E3139"/>
                </a:solidFill>
                <a:latin typeface="Arial"/>
                <a:cs typeface="Auto 1 Regular"/>
              </a:defRPr>
            </a:lvl1pPr>
            <a:lvl2pPr marL="457200" indent="-228600">
              <a:lnSpc>
                <a:spcPts val="1800"/>
              </a:lnSpc>
              <a:spcBef>
                <a:spcPts val="300"/>
              </a:spcBef>
              <a:buFontTx/>
              <a:buNone/>
              <a:defRPr sz="1400" b="0" i="0" baseline="0">
                <a:solidFill>
                  <a:srgbClr val="2E3139"/>
                </a:solidFill>
                <a:latin typeface="Arial"/>
                <a:cs typeface="Auto 1 Regular"/>
              </a:defRPr>
            </a:lvl2pPr>
            <a:lvl3pPr marL="685800" indent="-228600">
              <a:lnSpc>
                <a:spcPts val="1800"/>
              </a:lnSpc>
              <a:spcBef>
                <a:spcPts val="300"/>
              </a:spcBef>
              <a:buFontTx/>
              <a:buNone/>
              <a:defRPr sz="1400" b="0" i="0" baseline="0">
                <a:solidFill>
                  <a:srgbClr val="2E3139"/>
                </a:solidFill>
                <a:latin typeface="Arial"/>
                <a:cs typeface="Auto 1 Regular"/>
              </a:defRPr>
            </a:lvl3pPr>
            <a:lvl4pPr marL="914400" indent="-228600">
              <a:lnSpc>
                <a:spcPts val="1800"/>
              </a:lnSpc>
              <a:spcBef>
                <a:spcPts val="300"/>
              </a:spcBef>
              <a:buFontTx/>
              <a:buNone/>
              <a:defRPr sz="1400" b="0" i="0" baseline="0">
                <a:solidFill>
                  <a:srgbClr val="2E3139"/>
                </a:solidFill>
                <a:latin typeface="Arial"/>
                <a:cs typeface="Auto 1 Regular"/>
              </a:defRPr>
            </a:lvl4pPr>
            <a:lvl5pPr>
              <a:lnSpc>
                <a:spcPts val="1800"/>
              </a:lnSpc>
              <a:spcBef>
                <a:spcPts val="300"/>
              </a:spcBef>
              <a:buFont typeface="Arial"/>
              <a:buChar char="•"/>
              <a:defRPr sz="1500" b="0" i="0">
                <a:solidFill>
                  <a:schemeClr val="bg1"/>
                </a:solidFill>
                <a:latin typeface="Auto 1 Regular"/>
                <a:cs typeface="Auto 1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/>
          <p:cNvSpPr>
            <a:spLocks noGrp="1"/>
          </p:cNvSpPr>
          <p:nvPr>
            <p:ph sz="quarter" idx="12"/>
          </p:nvPr>
        </p:nvSpPr>
        <p:spPr>
          <a:xfrm>
            <a:off x="736600" y="2638241"/>
            <a:ext cx="7432675" cy="176470"/>
          </a:xfrm>
          <a:prstGeom prst="rect">
            <a:avLst/>
          </a:prstGeom>
        </p:spPr>
        <p:txBody>
          <a:bodyPr vert="horz" lIns="0" tIns="0" bIns="0"/>
          <a:lstStyle>
            <a:lvl1pPr marL="0" indent="0">
              <a:lnSpc>
                <a:spcPts val="1440"/>
              </a:lnSpc>
              <a:spcBef>
                <a:spcPts val="0"/>
              </a:spcBef>
              <a:buFontTx/>
              <a:buNone/>
              <a:defRPr sz="1300" b="1" i="0" cap="all">
                <a:solidFill>
                  <a:srgbClr val="2EABBA"/>
                </a:solidFill>
                <a:latin typeface="Arial"/>
                <a:cs typeface="Auto 1 Regular SmCp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1177925"/>
            <a:ext cx="2613025" cy="8382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FontTx/>
              <a:buNone/>
              <a:defRPr sz="3400" b="1" i="0" cap="all" baseline="0">
                <a:solidFill>
                  <a:srgbClr val="2E3139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CONTENT</a:t>
            </a:r>
            <a:br>
              <a:rPr lang="en-CA" dirty="0"/>
            </a:br>
            <a:r>
              <a:rPr lang="en-CA" dirty="0"/>
              <a:t>SLIDE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736600" y="2814711"/>
            <a:ext cx="7432675" cy="2202570"/>
          </a:xfrm>
          <a:prstGeom prst="rect">
            <a:avLst/>
          </a:prstGeom>
        </p:spPr>
        <p:txBody>
          <a:bodyPr vert="horz" lIns="0" tIns="45720" rIns="0" bIns="0"/>
          <a:lstStyle>
            <a:lvl1pPr marL="0" indent="-228600">
              <a:lnSpc>
                <a:spcPts val="2500"/>
              </a:lnSpc>
              <a:buFontTx/>
              <a:buNone/>
              <a:defRPr sz="2200" b="0" i="0">
                <a:solidFill>
                  <a:srgbClr val="2E3139"/>
                </a:solidFill>
                <a:latin typeface="Arial"/>
                <a:cs typeface="Auto 1 Regular"/>
              </a:defRPr>
            </a:lvl1pPr>
            <a:lvl2pPr marL="457200" indent="-228600">
              <a:lnSpc>
                <a:spcPts val="2500"/>
              </a:lnSpc>
              <a:spcBef>
                <a:spcPts val="300"/>
              </a:spcBef>
              <a:buFontTx/>
              <a:buNone/>
              <a:defRPr sz="2200" b="0" i="0">
                <a:solidFill>
                  <a:srgbClr val="2E3139"/>
                </a:solidFill>
                <a:latin typeface="Arial"/>
                <a:cs typeface="Auto 1 Regular"/>
              </a:defRPr>
            </a:lvl2pPr>
            <a:lvl3pPr marL="685800" indent="-228600">
              <a:lnSpc>
                <a:spcPts val="2500"/>
              </a:lnSpc>
              <a:spcBef>
                <a:spcPts val="300"/>
              </a:spcBef>
              <a:buFontTx/>
              <a:buNone/>
              <a:defRPr sz="2200" b="0" i="0">
                <a:solidFill>
                  <a:srgbClr val="2E3139"/>
                </a:solidFill>
                <a:latin typeface="Arial"/>
                <a:cs typeface="Auto 1 Regular"/>
              </a:defRPr>
            </a:lvl3pPr>
            <a:lvl4pPr marL="914400">
              <a:lnSpc>
                <a:spcPts val="2500"/>
              </a:lnSpc>
              <a:spcBef>
                <a:spcPts val="300"/>
              </a:spcBef>
              <a:buFontTx/>
              <a:buNone/>
              <a:defRPr sz="2200" b="0" i="0">
                <a:solidFill>
                  <a:srgbClr val="2E3139"/>
                </a:solidFill>
                <a:latin typeface="Arial"/>
                <a:cs typeface="Auto 1 Regular"/>
              </a:defRPr>
            </a:lvl4pPr>
            <a:lvl5pPr>
              <a:lnSpc>
                <a:spcPts val="2800"/>
              </a:lnSpc>
              <a:buFont typeface="Arial"/>
              <a:buChar char="•"/>
              <a:defRPr sz="2500" b="0" i="0">
                <a:solidFill>
                  <a:schemeClr val="bg1"/>
                </a:solidFill>
                <a:latin typeface="Auto 1 Regular"/>
                <a:cs typeface="Auto 1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736600" y="2568192"/>
            <a:ext cx="3725634" cy="246519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b="1" i="0" cap="all" baseline="0">
                <a:solidFill>
                  <a:srgbClr val="2EABBA"/>
                </a:solidFill>
                <a:latin typeface="Arial"/>
                <a:cs typeface="Auto 1 Regular SmCp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72000" y="2568192"/>
            <a:ext cx="3878043" cy="246519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b="1" i="0" cap="all" baseline="0">
                <a:solidFill>
                  <a:srgbClr val="2EABBA"/>
                </a:solidFill>
                <a:latin typeface="Arial"/>
                <a:cs typeface="Auto 1 Regular SmCp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1177925"/>
            <a:ext cx="2613025" cy="8382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FontTx/>
              <a:buNone/>
              <a:defRPr sz="3400" b="1" i="0" cap="all" baseline="0">
                <a:solidFill>
                  <a:srgbClr val="2E3139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CONTENT</a:t>
            </a:r>
            <a:br>
              <a:rPr lang="en-CA" dirty="0"/>
            </a:br>
            <a:r>
              <a:rPr lang="en-CA" dirty="0"/>
              <a:t>SLIDE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736360" y="2814710"/>
            <a:ext cx="3725873" cy="2201789"/>
          </a:xfrm>
          <a:prstGeom prst="rect">
            <a:avLst/>
          </a:prstGeom>
        </p:spPr>
        <p:txBody>
          <a:bodyPr vert="horz" lIns="0" rIns="0" bIns="0"/>
          <a:lstStyle>
            <a:lvl1pPr marL="0" indent="-228600">
              <a:lnSpc>
                <a:spcPts val="1800"/>
              </a:lnSpc>
              <a:spcBef>
                <a:spcPts val="300"/>
              </a:spcBef>
              <a:buFontTx/>
              <a:buNone/>
              <a:defRPr sz="1400" b="0" i="0">
                <a:solidFill>
                  <a:srgbClr val="2E3139"/>
                </a:solidFill>
                <a:latin typeface="Arial"/>
                <a:cs typeface="Auto 1 Regular"/>
              </a:defRPr>
            </a:lvl1pPr>
            <a:lvl2pPr marL="457200" indent="-228600">
              <a:lnSpc>
                <a:spcPts val="1800"/>
              </a:lnSpc>
              <a:spcBef>
                <a:spcPts val="300"/>
              </a:spcBef>
              <a:buFontTx/>
              <a:buNone/>
              <a:defRPr sz="1400" b="0" i="0">
                <a:solidFill>
                  <a:srgbClr val="2E3139"/>
                </a:solidFill>
                <a:latin typeface="Arial"/>
                <a:cs typeface="Auto 1 Regular"/>
              </a:defRPr>
            </a:lvl2pPr>
            <a:lvl3pPr marL="685800" indent="-228600">
              <a:lnSpc>
                <a:spcPts val="1800"/>
              </a:lnSpc>
              <a:spcBef>
                <a:spcPts val="300"/>
              </a:spcBef>
              <a:buFontTx/>
              <a:buNone/>
              <a:defRPr sz="1400" b="0" i="0">
                <a:solidFill>
                  <a:srgbClr val="2E3139"/>
                </a:solidFill>
                <a:latin typeface="Arial"/>
                <a:cs typeface="Auto 1 Regular"/>
              </a:defRPr>
            </a:lvl3pPr>
            <a:lvl4pPr marL="914400" indent="-228600">
              <a:lnSpc>
                <a:spcPts val="1800"/>
              </a:lnSpc>
              <a:spcBef>
                <a:spcPts val="300"/>
              </a:spcBef>
              <a:buFontTx/>
              <a:buNone/>
              <a:defRPr sz="1400" b="0" i="0">
                <a:solidFill>
                  <a:srgbClr val="2E3139"/>
                </a:solidFill>
                <a:latin typeface="Arial"/>
                <a:cs typeface="Auto 1 Regular"/>
              </a:defRPr>
            </a:lvl4pPr>
            <a:lvl5pPr>
              <a:lnSpc>
                <a:spcPts val="1800"/>
              </a:lnSpc>
              <a:spcBef>
                <a:spcPts val="300"/>
              </a:spcBef>
              <a:buFont typeface="Arial"/>
              <a:buChar char="•"/>
              <a:defRPr sz="1500" b="0" i="0">
                <a:solidFill>
                  <a:schemeClr val="bg1"/>
                </a:solidFill>
                <a:latin typeface="Auto 1 Regular"/>
                <a:cs typeface="Auto 1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572000" y="2814710"/>
            <a:ext cx="3878043" cy="2201789"/>
          </a:xfrm>
          <a:prstGeom prst="rect">
            <a:avLst/>
          </a:prstGeom>
        </p:spPr>
        <p:txBody>
          <a:bodyPr vert="horz" lIns="0" rIns="0" bIns="0"/>
          <a:lstStyle>
            <a:lvl1pPr marL="0" indent="-228600">
              <a:lnSpc>
                <a:spcPts val="1800"/>
              </a:lnSpc>
              <a:spcBef>
                <a:spcPts val="300"/>
              </a:spcBef>
              <a:buFontTx/>
              <a:buNone/>
              <a:defRPr sz="1400" b="0" i="0" baseline="0">
                <a:solidFill>
                  <a:srgbClr val="2E3139"/>
                </a:solidFill>
                <a:latin typeface="Arial"/>
                <a:cs typeface="Auto 1 Regular"/>
              </a:defRPr>
            </a:lvl1pPr>
            <a:lvl2pPr marL="457200" indent="-228600">
              <a:lnSpc>
                <a:spcPts val="1800"/>
              </a:lnSpc>
              <a:spcBef>
                <a:spcPts val="300"/>
              </a:spcBef>
              <a:buFontTx/>
              <a:buNone/>
              <a:defRPr sz="1400" b="0" i="0" baseline="0">
                <a:solidFill>
                  <a:srgbClr val="2E3139"/>
                </a:solidFill>
                <a:latin typeface="Arial"/>
                <a:cs typeface="Auto 1 Regular"/>
              </a:defRPr>
            </a:lvl2pPr>
            <a:lvl3pPr marL="685800" indent="-228600">
              <a:lnSpc>
                <a:spcPts val="1800"/>
              </a:lnSpc>
              <a:spcBef>
                <a:spcPts val="300"/>
              </a:spcBef>
              <a:buFontTx/>
              <a:buNone/>
              <a:defRPr sz="1400" b="0" i="0" baseline="0">
                <a:solidFill>
                  <a:srgbClr val="2E3139"/>
                </a:solidFill>
                <a:latin typeface="Arial"/>
                <a:cs typeface="Auto 1 Regular"/>
              </a:defRPr>
            </a:lvl3pPr>
            <a:lvl4pPr marL="914400" indent="-228600">
              <a:lnSpc>
                <a:spcPts val="1800"/>
              </a:lnSpc>
              <a:spcBef>
                <a:spcPts val="300"/>
              </a:spcBef>
              <a:buFontTx/>
              <a:buNone/>
              <a:defRPr sz="1400" b="0" i="0" baseline="0">
                <a:solidFill>
                  <a:srgbClr val="2E3139"/>
                </a:solidFill>
                <a:latin typeface="Arial"/>
                <a:cs typeface="Auto 1 Regular"/>
              </a:defRPr>
            </a:lvl4pPr>
            <a:lvl5pPr>
              <a:lnSpc>
                <a:spcPts val="1800"/>
              </a:lnSpc>
              <a:spcBef>
                <a:spcPts val="300"/>
              </a:spcBef>
              <a:buFont typeface="Arial"/>
              <a:buChar char="•"/>
              <a:defRPr sz="1500" b="0" i="0">
                <a:solidFill>
                  <a:schemeClr val="bg1"/>
                </a:solidFill>
                <a:latin typeface="Auto 1 Regular"/>
                <a:cs typeface="Auto 1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60589" y="2934494"/>
            <a:ext cx="1876199" cy="847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700" b="0" i="0" kern="1200" baseline="0" dirty="0" smtClean="0">
                <a:solidFill>
                  <a:schemeClr val="bg1"/>
                </a:solidFill>
                <a:latin typeface="Arial"/>
                <a:ea typeface="+mn-ea"/>
                <a:cs typeface="Auto 1 Regular"/>
              </a:defRPr>
            </a:lvl1pPr>
            <a:lvl5pPr>
              <a:lnSpc>
                <a:spcPts val="2000"/>
              </a:lnSpc>
              <a:defRPr lang="en-US" sz="1700" b="0" i="0" kern="1200" cap="none" baseline="0" dirty="0" smtClean="0">
                <a:solidFill>
                  <a:schemeClr val="bg1"/>
                </a:solidFill>
                <a:latin typeface="Auto 1 Regular"/>
                <a:ea typeface="+mn-ea"/>
                <a:cs typeface="Auto 1 Regular"/>
              </a:defRPr>
            </a:lvl5pPr>
          </a:lstStyle>
          <a:p>
            <a:pPr marL="0" lvl="0" indent="0" algn="l" defTabSz="457200" rtl="0" eaLnBrk="1" latinLnBrk="0" hangingPunct="1">
              <a:lnSpc>
                <a:spcPts val="2000"/>
              </a:lnSpc>
              <a:spcBef>
                <a:spcPts val="0"/>
              </a:spcBef>
              <a:buFontTx/>
              <a:buNone/>
            </a:pPr>
            <a:r>
              <a:rPr lang="en-US" dirty="0"/>
              <a:t>January 2012</a:t>
            </a:r>
          </a:p>
          <a:p>
            <a:pPr marL="0" lvl="0" indent="0" algn="l" defTabSz="457200" rtl="0" eaLnBrk="1" latinLnBrk="0" hangingPunct="1">
              <a:lnSpc>
                <a:spcPts val="2000"/>
              </a:lnSpc>
              <a:spcBef>
                <a:spcPts val="0"/>
              </a:spcBef>
              <a:buFontTx/>
              <a:buNone/>
            </a:pPr>
            <a:r>
              <a:rPr lang="en-US" dirty="0"/>
              <a:t>Professor name</a:t>
            </a:r>
          </a:p>
          <a:p>
            <a:pPr marL="0" lvl="0" indent="0" algn="l" defTabSz="457200" rtl="0" eaLnBrk="1" latinLnBrk="0" hangingPunct="1">
              <a:lnSpc>
                <a:spcPts val="2000"/>
              </a:lnSpc>
              <a:spcBef>
                <a:spcPts val="0"/>
              </a:spcBef>
              <a:buFontTx/>
              <a:buNone/>
            </a:pPr>
            <a:r>
              <a:rPr lang="en-US" dirty="0" err="1"/>
              <a:t>Edu</a:t>
            </a:r>
            <a:r>
              <a:rPr lang="en-US" dirty="0"/>
              <a:t>-103-</a:t>
            </a:r>
            <a:r>
              <a:rPr lang="en-US" dirty="0" err="1"/>
              <a:t>S003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1644536"/>
            <a:ext cx="4387850" cy="11842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3400" b="1" i="0" cap="all" baseline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PRESENTATION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TITLE</a:t>
            </a:r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7600" y="2130425"/>
            <a:ext cx="4800600" cy="1470025"/>
          </a:xfrm>
          <a:prstGeom prst="rect">
            <a:avLst/>
          </a:prstGeom>
        </p:spPr>
        <p:txBody>
          <a:bodyPr/>
          <a:lstStyle>
            <a:lvl1pPr algn="l">
              <a:defRPr sz="2600"/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7600" y="3886200"/>
            <a:ext cx="4800600" cy="1752600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200"/>
            </a:lvl1pPr>
          </a:lstStyle>
          <a:p>
            <a:r>
              <a:rPr lang="en-CA"/>
              <a:t>Click to edit Master subtitle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/>
          <p:cNvSpPr>
            <a:spLocks noGrp="1"/>
          </p:cNvSpPr>
          <p:nvPr>
            <p:ph sz="quarter" idx="12"/>
          </p:nvPr>
        </p:nvSpPr>
        <p:spPr>
          <a:xfrm>
            <a:off x="736600" y="2638241"/>
            <a:ext cx="7432675" cy="176470"/>
          </a:xfrm>
          <a:prstGeom prst="rect">
            <a:avLst/>
          </a:prstGeom>
        </p:spPr>
        <p:txBody>
          <a:bodyPr vert="horz" lIns="0" tIns="0" bIns="0"/>
          <a:lstStyle>
            <a:lvl1pPr marL="0" indent="0">
              <a:lnSpc>
                <a:spcPts val="1440"/>
              </a:lnSpc>
              <a:spcBef>
                <a:spcPts val="0"/>
              </a:spcBef>
              <a:buFontTx/>
              <a:buNone/>
              <a:defRPr sz="1300" b="1" i="0" cap="all">
                <a:solidFill>
                  <a:srgbClr val="2EABBA"/>
                </a:solidFill>
                <a:latin typeface="Arial"/>
                <a:cs typeface="Auto 1 Regular SmCp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1177925"/>
            <a:ext cx="2613025" cy="8382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FontTx/>
              <a:buNone/>
              <a:defRPr sz="3400" b="1" i="0" cap="all" baseline="0">
                <a:solidFill>
                  <a:srgbClr val="2E3139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CONTENT</a:t>
            </a:r>
            <a:br>
              <a:rPr lang="en-CA" dirty="0"/>
            </a:br>
            <a:r>
              <a:rPr lang="en-CA" dirty="0"/>
              <a:t>SLIDE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736600" y="2814711"/>
            <a:ext cx="7432675" cy="2202570"/>
          </a:xfrm>
          <a:prstGeom prst="rect">
            <a:avLst/>
          </a:prstGeom>
        </p:spPr>
        <p:txBody>
          <a:bodyPr vert="horz" lIns="0" tIns="45720" rIns="0" bIns="0"/>
          <a:lstStyle>
            <a:lvl1pPr marL="0" indent="-228600">
              <a:lnSpc>
                <a:spcPts val="2500"/>
              </a:lnSpc>
              <a:buFontTx/>
              <a:buNone/>
              <a:defRPr sz="2200" b="0" i="0">
                <a:solidFill>
                  <a:srgbClr val="2E3139"/>
                </a:solidFill>
                <a:latin typeface="Arial"/>
                <a:cs typeface="Auto 1 Regular"/>
              </a:defRPr>
            </a:lvl1pPr>
            <a:lvl2pPr marL="457200" indent="-228600">
              <a:lnSpc>
                <a:spcPts val="2500"/>
              </a:lnSpc>
              <a:spcBef>
                <a:spcPts val="300"/>
              </a:spcBef>
              <a:buFontTx/>
              <a:buNone/>
              <a:defRPr sz="2200" b="0" i="0">
                <a:solidFill>
                  <a:srgbClr val="2E3139"/>
                </a:solidFill>
                <a:latin typeface="Arial"/>
                <a:cs typeface="Auto 1 Regular"/>
              </a:defRPr>
            </a:lvl2pPr>
            <a:lvl3pPr marL="685800" indent="-228600">
              <a:lnSpc>
                <a:spcPts val="2500"/>
              </a:lnSpc>
              <a:spcBef>
                <a:spcPts val="300"/>
              </a:spcBef>
              <a:buFontTx/>
              <a:buNone/>
              <a:defRPr sz="2200" b="0" i="0">
                <a:solidFill>
                  <a:srgbClr val="2E3139"/>
                </a:solidFill>
                <a:latin typeface="Arial"/>
                <a:cs typeface="Auto 1 Regular"/>
              </a:defRPr>
            </a:lvl3pPr>
            <a:lvl4pPr marL="914400">
              <a:lnSpc>
                <a:spcPts val="2500"/>
              </a:lnSpc>
              <a:spcBef>
                <a:spcPts val="300"/>
              </a:spcBef>
              <a:buFontTx/>
              <a:buNone/>
              <a:defRPr sz="2200" b="0" i="0">
                <a:solidFill>
                  <a:srgbClr val="2E3139"/>
                </a:solidFill>
                <a:latin typeface="Arial"/>
                <a:cs typeface="Auto 1 Regular"/>
              </a:defRPr>
            </a:lvl4pPr>
            <a:lvl5pPr>
              <a:lnSpc>
                <a:spcPts val="2800"/>
              </a:lnSpc>
              <a:buFont typeface="Arial"/>
              <a:buChar char="•"/>
              <a:defRPr sz="2500" b="0" i="0">
                <a:solidFill>
                  <a:schemeClr val="bg1"/>
                </a:solidFill>
                <a:latin typeface="Auto 1 Regular"/>
                <a:cs typeface="Auto 1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736600" y="2568192"/>
            <a:ext cx="3725634" cy="246519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b="1" i="0" cap="all" baseline="0">
                <a:solidFill>
                  <a:srgbClr val="2EABBA"/>
                </a:solidFill>
                <a:latin typeface="Arial"/>
                <a:cs typeface="Auto 1 Regular SmCp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72000" y="2568192"/>
            <a:ext cx="3878043" cy="246519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b="1" i="0" cap="all" baseline="0">
                <a:solidFill>
                  <a:srgbClr val="2EABBA"/>
                </a:solidFill>
                <a:latin typeface="Arial"/>
                <a:cs typeface="Auto 1 Regular SmCp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1177925"/>
            <a:ext cx="2613025" cy="8382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FontTx/>
              <a:buNone/>
              <a:defRPr sz="3400" b="1" i="0" cap="all" baseline="0">
                <a:solidFill>
                  <a:srgbClr val="2E3139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CONTENT</a:t>
            </a:r>
            <a:br>
              <a:rPr lang="en-CA" dirty="0"/>
            </a:br>
            <a:r>
              <a:rPr lang="en-CA" dirty="0"/>
              <a:t>SLIDE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736360" y="2814710"/>
            <a:ext cx="3725873" cy="2201789"/>
          </a:xfrm>
          <a:prstGeom prst="rect">
            <a:avLst/>
          </a:prstGeom>
        </p:spPr>
        <p:txBody>
          <a:bodyPr vert="horz" lIns="0" rIns="0" bIns="0"/>
          <a:lstStyle>
            <a:lvl1pPr marL="0" indent="-228600">
              <a:lnSpc>
                <a:spcPts val="1800"/>
              </a:lnSpc>
              <a:spcBef>
                <a:spcPts val="300"/>
              </a:spcBef>
              <a:buFontTx/>
              <a:buNone/>
              <a:defRPr sz="1400" b="0" i="0">
                <a:solidFill>
                  <a:srgbClr val="2E3139"/>
                </a:solidFill>
                <a:latin typeface="Arial"/>
                <a:cs typeface="Auto 1 Regular"/>
              </a:defRPr>
            </a:lvl1pPr>
            <a:lvl2pPr marL="457200" indent="-228600">
              <a:lnSpc>
                <a:spcPts val="1800"/>
              </a:lnSpc>
              <a:spcBef>
                <a:spcPts val="300"/>
              </a:spcBef>
              <a:buFontTx/>
              <a:buNone/>
              <a:defRPr sz="1400" b="0" i="0">
                <a:solidFill>
                  <a:srgbClr val="2E3139"/>
                </a:solidFill>
                <a:latin typeface="Arial"/>
                <a:cs typeface="Auto 1 Regular"/>
              </a:defRPr>
            </a:lvl2pPr>
            <a:lvl3pPr marL="685800" indent="-228600">
              <a:lnSpc>
                <a:spcPts val="1800"/>
              </a:lnSpc>
              <a:spcBef>
                <a:spcPts val="300"/>
              </a:spcBef>
              <a:buFontTx/>
              <a:buNone/>
              <a:defRPr sz="1400" b="0" i="0">
                <a:solidFill>
                  <a:srgbClr val="2E3139"/>
                </a:solidFill>
                <a:latin typeface="Arial"/>
                <a:cs typeface="Auto 1 Regular"/>
              </a:defRPr>
            </a:lvl3pPr>
            <a:lvl4pPr marL="914400" indent="-228600">
              <a:lnSpc>
                <a:spcPts val="1800"/>
              </a:lnSpc>
              <a:spcBef>
                <a:spcPts val="300"/>
              </a:spcBef>
              <a:buFontTx/>
              <a:buNone/>
              <a:defRPr sz="1400" b="0" i="0">
                <a:solidFill>
                  <a:srgbClr val="2E3139"/>
                </a:solidFill>
                <a:latin typeface="Arial"/>
                <a:cs typeface="Auto 1 Regular"/>
              </a:defRPr>
            </a:lvl4pPr>
            <a:lvl5pPr>
              <a:lnSpc>
                <a:spcPts val="1800"/>
              </a:lnSpc>
              <a:spcBef>
                <a:spcPts val="300"/>
              </a:spcBef>
              <a:buFont typeface="Arial"/>
              <a:buChar char="•"/>
              <a:defRPr sz="1500" b="0" i="0">
                <a:solidFill>
                  <a:schemeClr val="bg1"/>
                </a:solidFill>
                <a:latin typeface="Auto 1 Regular"/>
                <a:cs typeface="Auto 1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572000" y="2814710"/>
            <a:ext cx="3878043" cy="2201789"/>
          </a:xfrm>
          <a:prstGeom prst="rect">
            <a:avLst/>
          </a:prstGeom>
        </p:spPr>
        <p:txBody>
          <a:bodyPr vert="horz" lIns="0" rIns="0" bIns="0"/>
          <a:lstStyle>
            <a:lvl1pPr marL="0" indent="-228600">
              <a:lnSpc>
                <a:spcPts val="1800"/>
              </a:lnSpc>
              <a:spcBef>
                <a:spcPts val="300"/>
              </a:spcBef>
              <a:buFontTx/>
              <a:buNone/>
              <a:defRPr sz="1400" b="0" i="0" baseline="0">
                <a:solidFill>
                  <a:srgbClr val="2E3139"/>
                </a:solidFill>
                <a:latin typeface="Arial"/>
                <a:cs typeface="Auto 1 Regular"/>
              </a:defRPr>
            </a:lvl1pPr>
            <a:lvl2pPr marL="457200" indent="-228600">
              <a:lnSpc>
                <a:spcPts val="1800"/>
              </a:lnSpc>
              <a:spcBef>
                <a:spcPts val="300"/>
              </a:spcBef>
              <a:buFontTx/>
              <a:buNone/>
              <a:defRPr sz="1400" b="0" i="0" baseline="0">
                <a:solidFill>
                  <a:srgbClr val="2E3139"/>
                </a:solidFill>
                <a:latin typeface="Arial"/>
                <a:cs typeface="Auto 1 Regular"/>
              </a:defRPr>
            </a:lvl2pPr>
            <a:lvl3pPr marL="685800" indent="-228600">
              <a:lnSpc>
                <a:spcPts val="1800"/>
              </a:lnSpc>
              <a:spcBef>
                <a:spcPts val="300"/>
              </a:spcBef>
              <a:buFontTx/>
              <a:buNone/>
              <a:defRPr sz="1400" b="0" i="0" baseline="0">
                <a:solidFill>
                  <a:srgbClr val="2E3139"/>
                </a:solidFill>
                <a:latin typeface="Arial"/>
                <a:cs typeface="Auto 1 Regular"/>
              </a:defRPr>
            </a:lvl3pPr>
            <a:lvl4pPr marL="914400" indent="-228600">
              <a:lnSpc>
                <a:spcPts val="1800"/>
              </a:lnSpc>
              <a:spcBef>
                <a:spcPts val="300"/>
              </a:spcBef>
              <a:buFontTx/>
              <a:buNone/>
              <a:defRPr sz="1400" b="0" i="0" baseline="0">
                <a:solidFill>
                  <a:srgbClr val="2E3139"/>
                </a:solidFill>
                <a:latin typeface="Arial"/>
                <a:cs typeface="Auto 1 Regular"/>
              </a:defRPr>
            </a:lvl4pPr>
            <a:lvl5pPr>
              <a:lnSpc>
                <a:spcPts val="1800"/>
              </a:lnSpc>
              <a:spcBef>
                <a:spcPts val="300"/>
              </a:spcBef>
              <a:buFont typeface="Arial"/>
              <a:buChar char="•"/>
              <a:defRPr sz="1500" b="0" i="0">
                <a:solidFill>
                  <a:schemeClr val="bg1"/>
                </a:solidFill>
                <a:latin typeface="Auto 1 Regular"/>
                <a:cs typeface="Auto 1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60589" y="2934494"/>
            <a:ext cx="1876199" cy="847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700" b="0" i="0" kern="1200" baseline="0" dirty="0" smtClean="0">
                <a:solidFill>
                  <a:schemeClr val="bg1"/>
                </a:solidFill>
                <a:latin typeface="Arial"/>
                <a:ea typeface="+mn-ea"/>
                <a:cs typeface="Auto 1 Regular"/>
              </a:defRPr>
            </a:lvl1pPr>
            <a:lvl5pPr>
              <a:lnSpc>
                <a:spcPts val="2000"/>
              </a:lnSpc>
              <a:defRPr lang="en-US" sz="1700" b="0" i="0" kern="1200" cap="none" baseline="0" dirty="0" smtClean="0">
                <a:solidFill>
                  <a:schemeClr val="bg1"/>
                </a:solidFill>
                <a:latin typeface="Auto 1 Regular"/>
                <a:ea typeface="+mn-ea"/>
                <a:cs typeface="Auto 1 Regular"/>
              </a:defRPr>
            </a:lvl5pPr>
          </a:lstStyle>
          <a:p>
            <a:pPr marL="0" lvl="0" indent="0" algn="l" defTabSz="457200" rtl="0" eaLnBrk="1" latinLnBrk="0" hangingPunct="1">
              <a:lnSpc>
                <a:spcPts val="2000"/>
              </a:lnSpc>
              <a:spcBef>
                <a:spcPts val="0"/>
              </a:spcBef>
              <a:buFontTx/>
              <a:buNone/>
            </a:pPr>
            <a:r>
              <a:rPr lang="en-US" dirty="0"/>
              <a:t>January 2012</a:t>
            </a:r>
          </a:p>
          <a:p>
            <a:pPr marL="0" lvl="0" indent="0" algn="l" defTabSz="457200" rtl="0" eaLnBrk="1" latinLnBrk="0" hangingPunct="1">
              <a:lnSpc>
                <a:spcPts val="2000"/>
              </a:lnSpc>
              <a:spcBef>
                <a:spcPts val="0"/>
              </a:spcBef>
              <a:buFontTx/>
              <a:buNone/>
            </a:pPr>
            <a:r>
              <a:rPr lang="en-US" dirty="0"/>
              <a:t>Professor name</a:t>
            </a:r>
          </a:p>
          <a:p>
            <a:pPr marL="0" lvl="0" indent="0" algn="l" defTabSz="457200" rtl="0" eaLnBrk="1" latinLnBrk="0" hangingPunct="1">
              <a:lnSpc>
                <a:spcPts val="2000"/>
              </a:lnSpc>
              <a:spcBef>
                <a:spcPts val="0"/>
              </a:spcBef>
              <a:buFontTx/>
              <a:buNone/>
            </a:pPr>
            <a:r>
              <a:rPr lang="en-US" dirty="0" err="1"/>
              <a:t>Edu</a:t>
            </a:r>
            <a:r>
              <a:rPr lang="en-US" dirty="0"/>
              <a:t>-103-</a:t>
            </a:r>
            <a:r>
              <a:rPr lang="en-US" dirty="0" err="1"/>
              <a:t>S003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1644536"/>
            <a:ext cx="4387850" cy="11842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3400" b="1" i="0" cap="all" baseline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PRESENTATION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TITLE</a:t>
            </a:r>
            <a:endParaRPr lang="en-CA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59081566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8797898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1993148"/>
            <a:ext cx="4391823" cy="1413354"/>
          </a:xfrm>
          <a:prstGeom prst="rect">
            <a:avLst/>
          </a:prstGeom>
        </p:spPr>
        <p:txBody>
          <a:bodyPr vert="horz" lIns="0" t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b="1" i="0" cap="all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buNone/>
              <a:defRPr b="1" i="0" cap="all">
                <a:solidFill>
                  <a:schemeClr val="bg1"/>
                </a:solidFill>
                <a:latin typeface="Verdana"/>
                <a:cs typeface="Verdana"/>
              </a:defRPr>
            </a:lvl2pPr>
            <a:lvl3pPr>
              <a:buNone/>
              <a:defRPr b="1" i="0" cap="all">
                <a:solidFill>
                  <a:schemeClr val="bg1"/>
                </a:solidFill>
                <a:latin typeface="Verdana"/>
                <a:cs typeface="Verdana"/>
              </a:defRPr>
            </a:lvl3pPr>
            <a:lvl4pPr>
              <a:buNone/>
              <a:defRPr b="1" i="0" cap="all">
                <a:solidFill>
                  <a:schemeClr val="bg1"/>
                </a:solidFill>
                <a:latin typeface="Verdana"/>
                <a:cs typeface="Verdana"/>
              </a:defRPr>
            </a:lvl4pPr>
            <a:lvl5pPr>
              <a:buNone/>
              <a:defRPr b="1" i="0" cap="all">
                <a:solidFill>
                  <a:schemeClr val="bg1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CA" dirty="0"/>
              <a:t>Subsection</a:t>
            </a:r>
            <a:br>
              <a:rPr lang="en-CA" dirty="0"/>
            </a:br>
            <a:r>
              <a:rPr lang="en-CA" dirty="0"/>
              <a:t>divider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1300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1993148"/>
            <a:ext cx="4391823" cy="1413354"/>
          </a:xfrm>
          <a:prstGeom prst="rect">
            <a:avLst/>
          </a:prstGeom>
        </p:spPr>
        <p:txBody>
          <a:bodyPr vert="horz" lIns="0" t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b="1" i="0" cap="all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buNone/>
              <a:defRPr b="1" i="0" cap="all">
                <a:solidFill>
                  <a:schemeClr val="bg1"/>
                </a:solidFill>
                <a:latin typeface="Verdana"/>
                <a:cs typeface="Verdana"/>
              </a:defRPr>
            </a:lvl2pPr>
            <a:lvl3pPr>
              <a:buNone/>
              <a:defRPr b="1" i="0" cap="all">
                <a:solidFill>
                  <a:schemeClr val="bg1"/>
                </a:solidFill>
                <a:latin typeface="Verdana"/>
                <a:cs typeface="Verdana"/>
              </a:defRPr>
            </a:lvl3pPr>
            <a:lvl4pPr>
              <a:buNone/>
              <a:defRPr b="1" i="0" cap="all">
                <a:solidFill>
                  <a:schemeClr val="bg1"/>
                </a:solidFill>
                <a:latin typeface="Verdana"/>
                <a:cs typeface="Verdana"/>
              </a:defRPr>
            </a:lvl4pPr>
            <a:lvl5pPr>
              <a:buNone/>
              <a:defRPr b="1" i="0" cap="all">
                <a:solidFill>
                  <a:schemeClr val="bg1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CA" dirty="0"/>
              <a:t>Subsection</a:t>
            </a:r>
            <a:br>
              <a:rPr lang="en-CA" dirty="0"/>
            </a:br>
            <a:r>
              <a:rPr lang="en-CA" dirty="0"/>
              <a:t>divider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691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1993148"/>
            <a:ext cx="4391823" cy="1413354"/>
          </a:xfrm>
          <a:prstGeom prst="rect">
            <a:avLst/>
          </a:prstGeom>
        </p:spPr>
        <p:txBody>
          <a:bodyPr vert="horz" lIns="0" t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b="1" i="0" cap="all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buNone/>
              <a:defRPr b="1" i="0" cap="all">
                <a:solidFill>
                  <a:schemeClr val="bg1"/>
                </a:solidFill>
                <a:latin typeface="Verdana"/>
                <a:cs typeface="Verdana"/>
              </a:defRPr>
            </a:lvl2pPr>
            <a:lvl3pPr>
              <a:buNone/>
              <a:defRPr b="1" i="0" cap="all">
                <a:solidFill>
                  <a:schemeClr val="bg1"/>
                </a:solidFill>
                <a:latin typeface="Verdana"/>
                <a:cs typeface="Verdana"/>
              </a:defRPr>
            </a:lvl3pPr>
            <a:lvl4pPr>
              <a:buNone/>
              <a:defRPr b="1" i="0" cap="all">
                <a:solidFill>
                  <a:schemeClr val="bg1"/>
                </a:solidFill>
                <a:latin typeface="Verdana"/>
                <a:cs typeface="Verdana"/>
              </a:defRPr>
            </a:lvl4pPr>
            <a:lvl5pPr>
              <a:buNone/>
              <a:defRPr b="1" i="0" cap="all">
                <a:solidFill>
                  <a:schemeClr val="bg1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CA" dirty="0"/>
              <a:t>Subsection</a:t>
            </a:r>
            <a:br>
              <a:rPr lang="en-CA" dirty="0"/>
            </a:br>
            <a:r>
              <a:rPr lang="en-CA" dirty="0"/>
              <a:t>divider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2969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1993148"/>
            <a:ext cx="4391823" cy="1413354"/>
          </a:xfrm>
          <a:prstGeom prst="rect">
            <a:avLst/>
          </a:prstGeom>
        </p:spPr>
        <p:txBody>
          <a:bodyPr vert="horz" lIns="0" t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b="1" i="0" cap="all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buNone/>
              <a:defRPr b="1" i="0" cap="all">
                <a:solidFill>
                  <a:schemeClr val="bg1"/>
                </a:solidFill>
                <a:latin typeface="Verdana"/>
                <a:cs typeface="Verdana"/>
              </a:defRPr>
            </a:lvl2pPr>
            <a:lvl3pPr>
              <a:buNone/>
              <a:defRPr b="1" i="0" cap="all">
                <a:solidFill>
                  <a:schemeClr val="bg1"/>
                </a:solidFill>
                <a:latin typeface="Verdana"/>
                <a:cs typeface="Verdana"/>
              </a:defRPr>
            </a:lvl3pPr>
            <a:lvl4pPr>
              <a:buNone/>
              <a:defRPr b="1" i="0" cap="all">
                <a:solidFill>
                  <a:schemeClr val="bg1"/>
                </a:solidFill>
                <a:latin typeface="Verdana"/>
                <a:cs typeface="Verdana"/>
              </a:defRPr>
            </a:lvl4pPr>
            <a:lvl5pPr>
              <a:buNone/>
              <a:defRPr b="1" i="0" cap="all">
                <a:solidFill>
                  <a:schemeClr val="bg1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CA" dirty="0"/>
              <a:t>Subsection</a:t>
            </a:r>
            <a:br>
              <a:rPr lang="en-CA" dirty="0"/>
            </a:br>
            <a:r>
              <a:rPr lang="en-CA" dirty="0"/>
              <a:t>divider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4575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71605" y="2006839"/>
            <a:ext cx="4406190" cy="148725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000" b="1" i="0" kern="900" spc="-19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dirty="0"/>
              <a:t>SAMPLE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71605" y="3581860"/>
            <a:ext cx="2343204" cy="99406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spc="40" baseline="0">
                <a:solidFill>
                  <a:srgbClr val="6584C3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Place for date, name of presenter, or sub-heading</a:t>
            </a:r>
          </a:p>
        </p:txBody>
      </p:sp>
    </p:spTree>
    <p:extLst>
      <p:ext uri="{BB962C8B-B14F-4D97-AF65-F5344CB8AC3E}">
        <p14:creationId xmlns:p14="http://schemas.microsoft.com/office/powerpoint/2010/main" val="13746494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p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71604" y="2551078"/>
            <a:ext cx="4567466" cy="1030782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700" b="1" i="0" kern="900" spc="-190" baseline="0">
                <a:solidFill>
                  <a:srgbClr val="313645"/>
                </a:solidFill>
                <a:latin typeface="Verdana"/>
              </a:defRPr>
            </a:lvl1pPr>
          </a:lstStyle>
          <a:p>
            <a:pPr lvl="0"/>
            <a:r>
              <a:rPr lang="en-US" dirty="0"/>
              <a:t>SAMPLE SECTION DIVIDER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98484" y="3581860"/>
            <a:ext cx="3082385" cy="112172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800" spc="40" baseline="0">
                <a:solidFill>
                  <a:srgbClr val="6584C3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 quam dolor.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dui.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2287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10160" y="1283964"/>
            <a:ext cx="3870366" cy="41433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900" b="1" i="0" kern="900" spc="-180" baseline="0">
                <a:solidFill>
                  <a:srgbClr val="6584C3"/>
                </a:solidFill>
                <a:latin typeface="Verdana"/>
              </a:defRPr>
            </a:lvl1pPr>
          </a:lstStyle>
          <a:p>
            <a:pPr lvl="0"/>
            <a:r>
              <a:rPr lang="en-US" dirty="0"/>
              <a:t>SAMPLE HEADLINE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641452" y="1944476"/>
            <a:ext cx="3912406" cy="4088024"/>
          </a:xfrm>
          <a:prstGeom prst="rect">
            <a:avLst/>
          </a:prstGeom>
        </p:spPr>
        <p:txBody>
          <a:bodyPr vert="horz" numCol="1" spcCol="36000"/>
          <a:lstStyle>
            <a:lvl1pPr marL="234000" indent="-234000">
              <a:lnSpc>
                <a:spcPct val="83000"/>
              </a:lnSpc>
              <a:spcBef>
                <a:spcPts val="0"/>
              </a:spcBef>
              <a:spcAft>
                <a:spcPts val="400"/>
              </a:spcAft>
              <a:buSzPct val="65000"/>
              <a:buFont typeface="Wingdings" charset="2"/>
              <a:buChar char="§"/>
              <a:defRPr sz="2000" kern="800" spc="-30" baseline="0">
                <a:solidFill>
                  <a:srgbClr val="313645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non ligula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gravida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Integer </a:t>
            </a:r>
            <a:r>
              <a:rPr lang="en-US" dirty="0" err="1"/>
              <a:t>porta</a:t>
            </a:r>
            <a:r>
              <a:rPr lang="en-US" dirty="0"/>
              <a:t> id </a:t>
            </a:r>
            <a:r>
              <a:rPr lang="en-US" dirty="0" err="1"/>
              <a:t>tortor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in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mi, </a:t>
            </a:r>
            <a:r>
              <a:rPr lang="en-US" dirty="0" err="1"/>
              <a:t>cursus</a:t>
            </a:r>
            <a:r>
              <a:rPr lang="en-US" dirty="0"/>
              <a:t> ac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quam.</a:t>
            </a:r>
          </a:p>
          <a:p>
            <a:pPr lvl="0"/>
            <a:r>
              <a:rPr lang="en-US" dirty="0"/>
              <a:t>Nam id dictum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mauris</a:t>
            </a:r>
            <a:endParaRPr lang="en-US" dirty="0"/>
          </a:p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26476463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head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10160" y="1283964"/>
            <a:ext cx="3870366" cy="41433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900" b="1" i="0" kern="900" spc="-180" baseline="0">
                <a:solidFill>
                  <a:srgbClr val="6584C3"/>
                </a:solidFill>
                <a:latin typeface="Verdana"/>
              </a:defRPr>
            </a:lvl1pPr>
          </a:lstStyle>
          <a:p>
            <a:pPr lvl="0"/>
            <a:r>
              <a:rPr lang="en-US" dirty="0"/>
              <a:t>SAMPLE HEADLINE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350" y="1979325"/>
            <a:ext cx="2470150" cy="3302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defRPr sz="1800" b="1" i="0" kern="100" spc="-70" baseline="0">
                <a:solidFill>
                  <a:srgbClr val="313645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/>
              <a:t>Sample sub-head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641452" y="2325458"/>
            <a:ext cx="3912406" cy="3961042"/>
          </a:xfrm>
          <a:prstGeom prst="rect">
            <a:avLst/>
          </a:prstGeom>
        </p:spPr>
        <p:txBody>
          <a:bodyPr vert="horz" numCol="1" spcCol="36000"/>
          <a:lstStyle>
            <a:lvl1pPr marL="234000" indent="-234000">
              <a:lnSpc>
                <a:spcPct val="83000"/>
              </a:lnSpc>
              <a:spcBef>
                <a:spcPts val="0"/>
              </a:spcBef>
              <a:spcAft>
                <a:spcPts val="400"/>
              </a:spcAft>
              <a:buSzPct val="65000"/>
              <a:buFont typeface="Wingdings" charset="2"/>
              <a:buChar char="§"/>
              <a:defRPr sz="2000" kern="800" spc="-30" baseline="0">
                <a:solidFill>
                  <a:srgbClr val="313645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non ligula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gravida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Integer </a:t>
            </a:r>
            <a:r>
              <a:rPr lang="en-US" dirty="0" err="1"/>
              <a:t>porta</a:t>
            </a:r>
            <a:r>
              <a:rPr lang="en-US" dirty="0"/>
              <a:t> id </a:t>
            </a:r>
            <a:r>
              <a:rPr lang="en-US" dirty="0" err="1"/>
              <a:t>tortor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in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mi, </a:t>
            </a:r>
            <a:r>
              <a:rPr lang="en-US" dirty="0" err="1"/>
              <a:t>cursus</a:t>
            </a:r>
            <a:r>
              <a:rPr lang="en-US" dirty="0"/>
              <a:t> ac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quam.</a:t>
            </a:r>
          </a:p>
          <a:p>
            <a:pPr lvl="0"/>
            <a:r>
              <a:rPr lang="en-US" dirty="0"/>
              <a:t>Nam id dictum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mauris</a:t>
            </a:r>
            <a:endParaRPr lang="en-US" dirty="0"/>
          </a:p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3956025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71605" y="2006839"/>
            <a:ext cx="4406190" cy="148725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000" b="1" i="0" kern="900" spc="-19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dirty="0"/>
              <a:t>SAMPLE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71605" y="3581860"/>
            <a:ext cx="2343204" cy="99406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spc="40" baseline="0">
                <a:solidFill>
                  <a:srgbClr val="6584C3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Place for date, name of presenter, or sub-heading</a:t>
            </a:r>
          </a:p>
        </p:txBody>
      </p:sp>
    </p:spTree>
    <p:extLst>
      <p:ext uri="{BB962C8B-B14F-4D97-AF65-F5344CB8AC3E}">
        <p14:creationId xmlns:p14="http://schemas.microsoft.com/office/powerpoint/2010/main" val="13817625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p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71604" y="2551078"/>
            <a:ext cx="4567466" cy="1030782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700" b="1" i="0" kern="900" spc="-190" baseline="0">
                <a:solidFill>
                  <a:srgbClr val="313645"/>
                </a:solidFill>
                <a:latin typeface="Verdana"/>
              </a:defRPr>
            </a:lvl1pPr>
          </a:lstStyle>
          <a:p>
            <a:pPr lvl="0"/>
            <a:r>
              <a:rPr lang="en-US" dirty="0"/>
              <a:t>SAMPLE SECTION DIVIDER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98484" y="3581860"/>
            <a:ext cx="3082385" cy="112172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800" spc="40" baseline="0">
                <a:solidFill>
                  <a:srgbClr val="6584C3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 quam dolor.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dui.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1378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71604" y="2551078"/>
            <a:ext cx="4567466" cy="1030782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700" b="1" i="0" kern="900" spc="-190" baseline="0">
                <a:solidFill>
                  <a:srgbClr val="313645"/>
                </a:solidFill>
                <a:latin typeface="Verdana"/>
              </a:defRPr>
            </a:lvl1pPr>
          </a:lstStyle>
          <a:p>
            <a:pPr lvl="0"/>
            <a:r>
              <a:rPr lang="en-US" dirty="0"/>
              <a:t>SAMPLE SECTION DIVIDER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98484" y="3581860"/>
            <a:ext cx="3082385" cy="112172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800" spc="40" baseline="0">
                <a:solidFill>
                  <a:srgbClr val="6584C3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 quam dolor.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dui.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3252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71604" y="2551078"/>
            <a:ext cx="4567466" cy="1030782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700" b="1" i="0" kern="900" spc="-190" baseline="0">
                <a:solidFill>
                  <a:srgbClr val="313645"/>
                </a:solidFill>
                <a:latin typeface="Verdana"/>
              </a:defRPr>
            </a:lvl1pPr>
          </a:lstStyle>
          <a:p>
            <a:pPr lvl="0"/>
            <a:r>
              <a:rPr lang="en-US" dirty="0"/>
              <a:t>SAMPLE SECTION DIVIDER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98484" y="3581860"/>
            <a:ext cx="3082385" cy="112172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800" spc="40" baseline="0">
                <a:solidFill>
                  <a:srgbClr val="6584C3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 quam dolor.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dui.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7716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us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 userDrawn="1"/>
        </p:nvGrpSpPr>
        <p:grpSpPr>
          <a:xfrm>
            <a:off x="0" y="0"/>
            <a:ext cx="6400800" cy="6858000"/>
            <a:chOff x="0" y="0"/>
            <a:chExt cx="6400800" cy="6858000"/>
          </a:xfrm>
          <a:solidFill>
            <a:srgbClr val="F0F1EE"/>
          </a:solidFill>
        </p:grpSpPr>
        <p:sp>
          <p:nvSpPr>
            <p:cNvPr id="6" name="Rectangle 7"/>
            <p:cNvSpPr/>
            <p:nvPr/>
          </p:nvSpPr>
          <p:spPr>
            <a:xfrm>
              <a:off x="0" y="0"/>
              <a:ext cx="6400800" cy="6858000"/>
            </a:xfrm>
            <a:custGeom>
              <a:avLst/>
              <a:gdLst>
                <a:gd name="connsiteX0" fmla="*/ 0 w 6400800"/>
                <a:gd name="connsiteY0" fmla="*/ 0 h 6858000"/>
                <a:gd name="connsiteX1" fmla="*/ 6400800 w 6400800"/>
                <a:gd name="connsiteY1" fmla="*/ 0 h 6858000"/>
                <a:gd name="connsiteX2" fmla="*/ 6400800 w 6400800"/>
                <a:gd name="connsiteY2" fmla="*/ 6858000 h 6858000"/>
                <a:gd name="connsiteX3" fmla="*/ 0 w 6400800"/>
                <a:gd name="connsiteY3" fmla="*/ 6858000 h 6858000"/>
                <a:gd name="connsiteX4" fmla="*/ 0 w 6400800"/>
                <a:gd name="connsiteY4" fmla="*/ 0 h 6858000"/>
                <a:gd name="connsiteX0" fmla="*/ 0 w 6400800"/>
                <a:gd name="connsiteY0" fmla="*/ 0 h 7183120"/>
                <a:gd name="connsiteX1" fmla="*/ 6400800 w 6400800"/>
                <a:gd name="connsiteY1" fmla="*/ 0 h 7183120"/>
                <a:gd name="connsiteX2" fmla="*/ 3037840 w 6400800"/>
                <a:gd name="connsiteY2" fmla="*/ 7183120 h 7183120"/>
                <a:gd name="connsiteX3" fmla="*/ 0 w 6400800"/>
                <a:gd name="connsiteY3" fmla="*/ 6858000 h 7183120"/>
                <a:gd name="connsiteX4" fmla="*/ 0 w 6400800"/>
                <a:gd name="connsiteY4" fmla="*/ 0 h 7183120"/>
                <a:gd name="connsiteX0" fmla="*/ 0 w 6400800"/>
                <a:gd name="connsiteY0" fmla="*/ 0 h 6858000"/>
                <a:gd name="connsiteX1" fmla="*/ 6400800 w 6400800"/>
                <a:gd name="connsiteY1" fmla="*/ 0 h 6858000"/>
                <a:gd name="connsiteX2" fmla="*/ 3637280 w 6400800"/>
                <a:gd name="connsiteY2" fmla="*/ 6858000 h 6858000"/>
                <a:gd name="connsiteX3" fmla="*/ 0 w 6400800"/>
                <a:gd name="connsiteY3" fmla="*/ 6858000 h 6858000"/>
                <a:gd name="connsiteX4" fmla="*/ 0 w 6400800"/>
                <a:gd name="connsiteY4" fmla="*/ 0 h 6858000"/>
                <a:gd name="connsiteX0" fmla="*/ 0 w 6400800"/>
                <a:gd name="connsiteY0" fmla="*/ 0 h 6858000"/>
                <a:gd name="connsiteX1" fmla="*/ 6400800 w 6400800"/>
                <a:gd name="connsiteY1" fmla="*/ 0 h 6858000"/>
                <a:gd name="connsiteX2" fmla="*/ 3667163 w 6400800"/>
                <a:gd name="connsiteY2" fmla="*/ 6858000 h 6858000"/>
                <a:gd name="connsiteX3" fmla="*/ 0 w 6400800"/>
                <a:gd name="connsiteY3" fmla="*/ 6858000 h 6858000"/>
                <a:gd name="connsiteX4" fmla="*/ 0 w 640080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0800" h="6858000">
                  <a:moveTo>
                    <a:pt x="0" y="0"/>
                  </a:moveTo>
                  <a:lnTo>
                    <a:pt x="6400800" y="0"/>
                  </a:lnTo>
                  <a:lnTo>
                    <a:pt x="3667163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508000" cy="508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Rectangle 9"/>
          <p:cNvSpPr/>
          <p:nvPr userDrawn="1"/>
        </p:nvSpPr>
        <p:spPr>
          <a:xfrm>
            <a:off x="0" y="-1"/>
            <a:ext cx="508000" cy="508000"/>
          </a:xfrm>
          <a:prstGeom prst="rect">
            <a:avLst/>
          </a:prstGeom>
          <a:solidFill>
            <a:srgbClr val="756A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3648870" y="-19050"/>
            <a:ext cx="5512578" cy="6891337"/>
          </a:xfrm>
          <a:custGeom>
            <a:avLst/>
            <a:gdLst>
              <a:gd name="connsiteX0" fmla="*/ 0 w 5554662"/>
              <a:gd name="connsiteY0" fmla="*/ 0 h 6858000"/>
              <a:gd name="connsiteX1" fmla="*/ 5554662 w 5554662"/>
              <a:gd name="connsiteY1" fmla="*/ 0 h 6858000"/>
              <a:gd name="connsiteX2" fmla="*/ 5554662 w 5554662"/>
              <a:gd name="connsiteY2" fmla="*/ 6858000 h 6858000"/>
              <a:gd name="connsiteX3" fmla="*/ 0 w 5554662"/>
              <a:gd name="connsiteY3" fmla="*/ 6858000 h 6858000"/>
              <a:gd name="connsiteX4" fmla="*/ 0 w 5554662"/>
              <a:gd name="connsiteY4" fmla="*/ 0 h 6858000"/>
              <a:gd name="connsiteX0" fmla="*/ 2819400 w 5554662"/>
              <a:gd name="connsiteY0" fmla="*/ 0 h 6867525"/>
              <a:gd name="connsiteX1" fmla="*/ 5554662 w 5554662"/>
              <a:gd name="connsiteY1" fmla="*/ 9525 h 6867525"/>
              <a:gd name="connsiteX2" fmla="*/ 5554662 w 5554662"/>
              <a:gd name="connsiteY2" fmla="*/ 6867525 h 6867525"/>
              <a:gd name="connsiteX3" fmla="*/ 0 w 5554662"/>
              <a:gd name="connsiteY3" fmla="*/ 6867525 h 6867525"/>
              <a:gd name="connsiteX4" fmla="*/ 2819400 w 5554662"/>
              <a:gd name="connsiteY4" fmla="*/ 0 h 6867525"/>
              <a:gd name="connsiteX0" fmla="*/ 2759869 w 5495131"/>
              <a:gd name="connsiteY0" fmla="*/ 0 h 6874669"/>
              <a:gd name="connsiteX1" fmla="*/ 5495131 w 5495131"/>
              <a:gd name="connsiteY1" fmla="*/ 9525 h 6874669"/>
              <a:gd name="connsiteX2" fmla="*/ 5495131 w 5495131"/>
              <a:gd name="connsiteY2" fmla="*/ 6867525 h 6874669"/>
              <a:gd name="connsiteX3" fmla="*/ 0 w 5495131"/>
              <a:gd name="connsiteY3" fmla="*/ 6874669 h 6874669"/>
              <a:gd name="connsiteX4" fmla="*/ 2759869 w 5495131"/>
              <a:gd name="connsiteY4" fmla="*/ 0 h 6874669"/>
              <a:gd name="connsiteX0" fmla="*/ 2759869 w 5507037"/>
              <a:gd name="connsiteY0" fmla="*/ 0 h 6881812"/>
              <a:gd name="connsiteX1" fmla="*/ 5495131 w 5507037"/>
              <a:gd name="connsiteY1" fmla="*/ 9525 h 6881812"/>
              <a:gd name="connsiteX2" fmla="*/ 5507037 w 5507037"/>
              <a:gd name="connsiteY2" fmla="*/ 6881812 h 6881812"/>
              <a:gd name="connsiteX3" fmla="*/ 0 w 5507037"/>
              <a:gd name="connsiteY3" fmla="*/ 6874669 h 6881812"/>
              <a:gd name="connsiteX4" fmla="*/ 2759869 w 5507037"/>
              <a:gd name="connsiteY4" fmla="*/ 0 h 6881812"/>
              <a:gd name="connsiteX0" fmla="*/ 2743200 w 5507037"/>
              <a:gd name="connsiteY0" fmla="*/ 0 h 6886574"/>
              <a:gd name="connsiteX1" fmla="*/ 5495131 w 5507037"/>
              <a:gd name="connsiteY1" fmla="*/ 14287 h 6886574"/>
              <a:gd name="connsiteX2" fmla="*/ 5507037 w 5507037"/>
              <a:gd name="connsiteY2" fmla="*/ 6886574 h 6886574"/>
              <a:gd name="connsiteX3" fmla="*/ 0 w 5507037"/>
              <a:gd name="connsiteY3" fmla="*/ 6879431 h 6886574"/>
              <a:gd name="connsiteX4" fmla="*/ 2743200 w 5507037"/>
              <a:gd name="connsiteY4" fmla="*/ 0 h 6886574"/>
              <a:gd name="connsiteX0" fmla="*/ 2743200 w 5512578"/>
              <a:gd name="connsiteY0" fmla="*/ 4763 h 6891337"/>
              <a:gd name="connsiteX1" fmla="*/ 5511800 w 5512578"/>
              <a:gd name="connsiteY1" fmla="*/ 0 h 6891337"/>
              <a:gd name="connsiteX2" fmla="*/ 5507037 w 5512578"/>
              <a:gd name="connsiteY2" fmla="*/ 6891337 h 6891337"/>
              <a:gd name="connsiteX3" fmla="*/ 0 w 5512578"/>
              <a:gd name="connsiteY3" fmla="*/ 6884194 h 6891337"/>
              <a:gd name="connsiteX4" fmla="*/ 2743200 w 5512578"/>
              <a:gd name="connsiteY4" fmla="*/ 4763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2578" h="6891337">
                <a:moveTo>
                  <a:pt x="2743200" y="4763"/>
                </a:moveTo>
                <a:lnTo>
                  <a:pt x="5511800" y="0"/>
                </a:lnTo>
                <a:cubicBezTo>
                  <a:pt x="5515769" y="2290762"/>
                  <a:pt x="5503068" y="4600575"/>
                  <a:pt x="5507037" y="6891337"/>
                </a:cubicBezTo>
                <a:lnTo>
                  <a:pt x="0" y="6884194"/>
                </a:lnTo>
                <a:lnTo>
                  <a:pt x="2743200" y="4763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pic>
        <p:nvPicPr>
          <p:cNvPr id="12" name="Picture 11" descr="16-3969_Corporate - Powerpoint Template Refresh_vector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sp>
        <p:nvSpPr>
          <p:cNvPr id="1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71604" y="2551078"/>
            <a:ext cx="4567466" cy="1030782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700" b="1" i="0" kern="900" spc="-190" baseline="0">
                <a:solidFill>
                  <a:srgbClr val="313645"/>
                </a:solidFill>
                <a:latin typeface="Verdana"/>
              </a:defRPr>
            </a:lvl1pPr>
          </a:lstStyle>
          <a:p>
            <a:pPr lvl="0"/>
            <a:r>
              <a:rPr lang="en-US" dirty="0"/>
              <a:t>SAMPLE SECTION DIVIDER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98484" y="3581860"/>
            <a:ext cx="3082385" cy="112172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800" spc="40" baseline="0">
                <a:solidFill>
                  <a:srgbClr val="756AB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 quam dolor.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dui.</a:t>
            </a:r>
          </a:p>
          <a:p>
            <a:pPr lvl="0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" t="6360" r="5063" b="5286"/>
          <a:stretch/>
        </p:blipFill>
        <p:spPr>
          <a:xfrm>
            <a:off x="7831933" y="5670396"/>
            <a:ext cx="1266825" cy="1043792"/>
          </a:xfrm>
          <a:prstGeom prst="rect">
            <a:avLst/>
          </a:prstGeom>
          <a:blipFill dpi="0" rotWithShape="1">
            <a:blip r:embed="rId4">
              <a:alphaModFix amt="26000"/>
            </a:blip>
            <a:srcRect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26514515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7600" y="2130425"/>
            <a:ext cx="4800600" cy="1470025"/>
          </a:xfrm>
        </p:spPr>
        <p:txBody>
          <a:bodyPr/>
          <a:lstStyle>
            <a:lvl1pPr algn="l">
              <a:defRPr sz="2600"/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7600" y="3886200"/>
            <a:ext cx="48006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/>
            </a:lvl1pPr>
          </a:lstStyle>
          <a:p>
            <a:r>
              <a:rPr lang="en-CA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61869671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5315472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1317406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9206646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765957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906473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027016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4156123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845621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2302839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0167439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857276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1911468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4702126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739797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0160" y="1283964"/>
            <a:ext cx="3870366" cy="41433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900" b="1" i="0" kern="900" spc="-180" baseline="0">
                <a:solidFill>
                  <a:srgbClr val="2BA9B9"/>
                </a:solidFill>
                <a:latin typeface="Verdana"/>
              </a:defRPr>
            </a:lvl1pPr>
          </a:lstStyle>
          <a:p>
            <a:pPr lvl="0"/>
            <a:r>
              <a:rPr lang="en-US" dirty="0"/>
              <a:t>SAMPLE HEADLINE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41350" y="1943104"/>
            <a:ext cx="7388225" cy="170361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3000"/>
              </a:lnSpc>
              <a:buNone/>
              <a:defRPr sz="2800" kern="800" spc="-30" baseline="0">
                <a:solidFill>
                  <a:srgbClr val="313645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non ligula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gravida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. Integer </a:t>
            </a:r>
            <a:r>
              <a:rPr lang="en-US" dirty="0" err="1"/>
              <a:t>porta</a:t>
            </a:r>
            <a:r>
              <a:rPr lang="en-US" dirty="0"/>
              <a:t> id </a:t>
            </a:r>
            <a:r>
              <a:rPr lang="en-US" dirty="0" err="1"/>
              <a:t>tortor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951126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71605" y="2006839"/>
            <a:ext cx="4406190" cy="148725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000" b="1" i="0" kern="900" spc="-19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dirty="0"/>
              <a:t>SAMPLE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71605" y="3581860"/>
            <a:ext cx="2343204" cy="99406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spc="40" baseline="0">
                <a:solidFill>
                  <a:srgbClr val="2EABBA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Place for date, name of presenter, or sub-heading</a:t>
            </a:r>
          </a:p>
        </p:txBody>
      </p:sp>
    </p:spTree>
    <p:extLst>
      <p:ext uri="{BB962C8B-B14F-4D97-AF65-F5344CB8AC3E}">
        <p14:creationId xmlns:p14="http://schemas.microsoft.com/office/powerpoint/2010/main" val="4128978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8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8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3.jpe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3.jpe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theme" Target="../theme/theme1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3.jpeg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3.jpeg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3.jpeg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3.jpeg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5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theme" Target="../theme/theme20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7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10" Type="http://schemas.openxmlformats.org/officeDocument/2006/relationships/image" Target="../media/image6.jpeg"/><Relationship Id="rId4" Type="http://schemas.openxmlformats.org/officeDocument/2006/relationships/slideLayout" Target="../slideLayouts/slideLayout30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9" Type="http://schemas.openxmlformats.org/officeDocument/2006/relationships/image" Target="../media/image6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8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4D7B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4D7B"/>
          </a:solidFill>
          <a:latin typeface="Verdana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4D7B"/>
          </a:solidFill>
          <a:latin typeface="Verdana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4D7B"/>
          </a:solidFill>
          <a:latin typeface="Verdana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4D7B"/>
          </a:solidFill>
          <a:latin typeface="Verdana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004D7B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004D7B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004D7B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004D7B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-106" charset="2"/>
        <a:buChar char="§"/>
        <a:defRPr sz="2600">
          <a:solidFill>
            <a:srgbClr val="4D4D4D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-106" charset="2"/>
        <a:buChar char="§"/>
        <a:defRPr sz="2400">
          <a:solidFill>
            <a:srgbClr val="4D4D4D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06" charset="2"/>
        <a:buChar char="§"/>
        <a:defRPr sz="2400">
          <a:solidFill>
            <a:srgbClr val="5F5F5F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06" charset="2"/>
        <a:buChar char="§"/>
        <a:defRPr sz="2000">
          <a:solidFill>
            <a:srgbClr val="777777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06" charset="2"/>
        <a:buChar char="§"/>
        <a:defRPr sz="2000">
          <a:solidFill>
            <a:srgbClr val="777777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77777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77777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77777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77777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RU_Education_4C_Vert_rev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75599" y="467783"/>
            <a:ext cx="846668" cy="61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84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RU_Education_4C_Vert_rev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75599" y="467783"/>
            <a:ext cx="846668" cy="61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674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6-3969_Corporate - Powerpoint Template Refresh_TitleScreen_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508000" cy="508000"/>
          </a:xfrm>
          <a:prstGeom prst="rect">
            <a:avLst/>
          </a:prstGeom>
          <a:solidFill>
            <a:srgbClr val="6584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" r="2805"/>
          <a:stretch/>
        </p:blipFill>
        <p:spPr>
          <a:xfrm>
            <a:off x="7793831" y="5594508"/>
            <a:ext cx="1331120" cy="118274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75320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6-3969_Corporate - Powerpoint Template Refresh_Section_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508000" cy="508000"/>
          </a:xfrm>
          <a:prstGeom prst="rect">
            <a:avLst/>
          </a:prstGeom>
          <a:solidFill>
            <a:srgbClr val="6584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" r="2805"/>
          <a:stretch/>
        </p:blipFill>
        <p:spPr>
          <a:xfrm>
            <a:off x="7793831" y="5594508"/>
            <a:ext cx="1331120" cy="118274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7583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6-3969_Corporate - Powerpoint Template Refresh_BKG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508000" cy="508000"/>
          </a:xfrm>
          <a:prstGeom prst="rect">
            <a:avLst/>
          </a:prstGeom>
          <a:solidFill>
            <a:srgbClr val="6584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1205_LICex-16.jpg"/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15" t="1795" r="15971" b="1668"/>
          <a:stretch/>
        </p:blipFill>
        <p:spPr>
          <a:xfrm>
            <a:off x="5707630" y="0"/>
            <a:ext cx="34363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63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6-3969_Corporate - Powerpoint Template Refresh_TitleScreen_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508000" cy="508000"/>
          </a:xfrm>
          <a:prstGeom prst="rect">
            <a:avLst/>
          </a:prstGeom>
          <a:solidFill>
            <a:srgbClr val="6584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" r="2805"/>
          <a:stretch/>
        </p:blipFill>
        <p:spPr>
          <a:xfrm>
            <a:off x="7793831" y="5594508"/>
            <a:ext cx="1331120" cy="118274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49894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6-3969_Corporate - Powerpoint Template Refresh_Section_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508000" cy="508000"/>
          </a:xfrm>
          <a:prstGeom prst="rect">
            <a:avLst/>
          </a:prstGeom>
          <a:solidFill>
            <a:srgbClr val="6584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" r="2805"/>
          <a:stretch/>
        </p:blipFill>
        <p:spPr>
          <a:xfrm>
            <a:off x="7793831" y="5594508"/>
            <a:ext cx="1331120" cy="118274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0993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6-3969_Corporate - Powerpoint Template Refresh_Section_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508000" cy="508000"/>
          </a:xfrm>
          <a:prstGeom prst="rect">
            <a:avLst/>
          </a:prstGeom>
          <a:solidFill>
            <a:srgbClr val="6584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" r="2805"/>
          <a:stretch/>
        </p:blipFill>
        <p:spPr>
          <a:xfrm>
            <a:off x="7793831" y="5594508"/>
            <a:ext cx="1331120" cy="118274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302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6-3969_Corporate - Powerpoint Template Refresh_Section_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508000" cy="508000"/>
          </a:xfrm>
          <a:prstGeom prst="rect">
            <a:avLst/>
          </a:prstGeom>
          <a:solidFill>
            <a:srgbClr val="6584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5CB498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" r="2805"/>
          <a:stretch/>
        </p:blipFill>
        <p:spPr>
          <a:xfrm>
            <a:off x="7793831" y="5594508"/>
            <a:ext cx="1331120" cy="118274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39404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0" y="0"/>
            <a:ext cx="6400800" cy="6858000"/>
            <a:chOff x="0" y="0"/>
            <a:chExt cx="6400800" cy="6858000"/>
          </a:xfrm>
          <a:solidFill>
            <a:srgbClr val="F0F1EE"/>
          </a:solidFill>
        </p:grpSpPr>
        <p:sp>
          <p:nvSpPr>
            <p:cNvPr id="3" name="Rectangle 7"/>
            <p:cNvSpPr/>
            <p:nvPr/>
          </p:nvSpPr>
          <p:spPr>
            <a:xfrm>
              <a:off x="0" y="0"/>
              <a:ext cx="6400800" cy="6858000"/>
            </a:xfrm>
            <a:custGeom>
              <a:avLst/>
              <a:gdLst>
                <a:gd name="connsiteX0" fmla="*/ 0 w 6400800"/>
                <a:gd name="connsiteY0" fmla="*/ 0 h 6858000"/>
                <a:gd name="connsiteX1" fmla="*/ 6400800 w 6400800"/>
                <a:gd name="connsiteY1" fmla="*/ 0 h 6858000"/>
                <a:gd name="connsiteX2" fmla="*/ 6400800 w 6400800"/>
                <a:gd name="connsiteY2" fmla="*/ 6858000 h 6858000"/>
                <a:gd name="connsiteX3" fmla="*/ 0 w 6400800"/>
                <a:gd name="connsiteY3" fmla="*/ 6858000 h 6858000"/>
                <a:gd name="connsiteX4" fmla="*/ 0 w 6400800"/>
                <a:gd name="connsiteY4" fmla="*/ 0 h 6858000"/>
                <a:gd name="connsiteX0" fmla="*/ 0 w 6400800"/>
                <a:gd name="connsiteY0" fmla="*/ 0 h 7183120"/>
                <a:gd name="connsiteX1" fmla="*/ 6400800 w 6400800"/>
                <a:gd name="connsiteY1" fmla="*/ 0 h 7183120"/>
                <a:gd name="connsiteX2" fmla="*/ 3037840 w 6400800"/>
                <a:gd name="connsiteY2" fmla="*/ 7183120 h 7183120"/>
                <a:gd name="connsiteX3" fmla="*/ 0 w 6400800"/>
                <a:gd name="connsiteY3" fmla="*/ 6858000 h 7183120"/>
                <a:gd name="connsiteX4" fmla="*/ 0 w 6400800"/>
                <a:gd name="connsiteY4" fmla="*/ 0 h 7183120"/>
                <a:gd name="connsiteX0" fmla="*/ 0 w 6400800"/>
                <a:gd name="connsiteY0" fmla="*/ 0 h 6858000"/>
                <a:gd name="connsiteX1" fmla="*/ 6400800 w 6400800"/>
                <a:gd name="connsiteY1" fmla="*/ 0 h 6858000"/>
                <a:gd name="connsiteX2" fmla="*/ 3637280 w 6400800"/>
                <a:gd name="connsiteY2" fmla="*/ 6858000 h 6858000"/>
                <a:gd name="connsiteX3" fmla="*/ 0 w 6400800"/>
                <a:gd name="connsiteY3" fmla="*/ 6858000 h 6858000"/>
                <a:gd name="connsiteX4" fmla="*/ 0 w 6400800"/>
                <a:gd name="connsiteY4" fmla="*/ 0 h 6858000"/>
                <a:gd name="connsiteX0" fmla="*/ 0 w 6400800"/>
                <a:gd name="connsiteY0" fmla="*/ 0 h 6858000"/>
                <a:gd name="connsiteX1" fmla="*/ 6400800 w 6400800"/>
                <a:gd name="connsiteY1" fmla="*/ 0 h 6858000"/>
                <a:gd name="connsiteX2" fmla="*/ 3667163 w 6400800"/>
                <a:gd name="connsiteY2" fmla="*/ 6858000 h 6858000"/>
                <a:gd name="connsiteX3" fmla="*/ 0 w 6400800"/>
                <a:gd name="connsiteY3" fmla="*/ 6858000 h 6858000"/>
                <a:gd name="connsiteX4" fmla="*/ 0 w 640080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0800" h="6858000">
                  <a:moveTo>
                    <a:pt x="0" y="0"/>
                  </a:moveTo>
                  <a:lnTo>
                    <a:pt x="6400800" y="0"/>
                  </a:lnTo>
                  <a:lnTo>
                    <a:pt x="3667163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0"/>
              <a:ext cx="508000" cy="508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0" y="-1"/>
            <a:ext cx="508000" cy="508000"/>
          </a:xfrm>
          <a:prstGeom prst="rect">
            <a:avLst/>
          </a:prstGeom>
          <a:solidFill>
            <a:srgbClr val="756A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29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</p:sldLayoutIdLst>
  <p:transition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4811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4D7B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4D7B"/>
          </a:solidFill>
          <a:latin typeface="Verdana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4D7B"/>
          </a:solidFill>
          <a:latin typeface="Verdana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4D7B"/>
          </a:solidFill>
          <a:latin typeface="Verdana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4D7B"/>
          </a:solidFill>
          <a:latin typeface="Verdana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004D7B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004D7B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004D7B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004D7B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-106" charset="2"/>
        <a:buChar char="§"/>
        <a:defRPr sz="2600">
          <a:solidFill>
            <a:srgbClr val="4D4D4D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-106" charset="2"/>
        <a:buChar char="§"/>
        <a:defRPr sz="2400">
          <a:solidFill>
            <a:srgbClr val="4D4D4D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06" charset="2"/>
        <a:buChar char="§"/>
        <a:defRPr sz="2400">
          <a:solidFill>
            <a:srgbClr val="5F5F5F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06" charset="2"/>
        <a:buChar char="§"/>
        <a:defRPr sz="2000">
          <a:solidFill>
            <a:srgbClr val="777777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06" charset="2"/>
        <a:buChar char="§"/>
        <a:defRPr sz="2000">
          <a:solidFill>
            <a:srgbClr val="777777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77777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77777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77777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77777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6-3969_Corporate - Powerpoint Template Refresh_TitleScreen_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508000" cy="508000"/>
          </a:xfrm>
          <a:prstGeom prst="rect">
            <a:avLst/>
          </a:prstGeom>
          <a:solidFill>
            <a:srgbClr val="30B6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49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</p:sldLayoutIdLst>
  <p:transition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3" r:id="rId4"/>
    <p:sldLayoutId id="2147483856" r:id="rId5"/>
    <p:sldLayoutId id="2147483857" r:id="rId6"/>
    <p:sldLayoutId id="2147483917" r:id="rId7"/>
  </p:sldLayoutIdLst>
  <p:transition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RU_Education_4C_Vert_rev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75599" y="467783"/>
            <a:ext cx="846668" cy="61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25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RU_Education_4C_Vert_rev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75599" y="467783"/>
            <a:ext cx="846668" cy="61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115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royalroads.ca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royalroads.ca/writing-centre/writing-centre-service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teamswork.royalroads.ca/resources/common-challenges" TargetMode="External"/><Relationship Id="rId3" Type="http://schemas.openxmlformats.org/officeDocument/2006/relationships/hyperlink" Target="http://www.royalroads.ca/current-students/team-coaching-services" TargetMode="External"/><Relationship Id="rId7" Type="http://schemas.openxmlformats.org/officeDocument/2006/relationships/hyperlink" Target="http://teamswork.royalroads.ca/resources/diversity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Relationship Id="rId6" Type="http://schemas.openxmlformats.org/officeDocument/2006/relationships/hyperlink" Target="http://teamswork.royalroads.ca/resources/team-agreements" TargetMode="External"/><Relationship Id="rId11" Type="http://schemas.openxmlformats.org/officeDocument/2006/relationships/image" Target="../media/image40.png"/><Relationship Id="rId5" Type="http://schemas.openxmlformats.org/officeDocument/2006/relationships/hyperlink" Target="http://teamswork.royalroads.ca/resources/communication" TargetMode="External"/><Relationship Id="rId10" Type="http://schemas.openxmlformats.org/officeDocument/2006/relationships/hyperlink" Target="http://teamswork.royalroads.ca/resources/feedback-and-reflection" TargetMode="External"/><Relationship Id="rId4" Type="http://schemas.openxmlformats.org/officeDocument/2006/relationships/hyperlink" Target="http://teamswork.royalroads.ca/sites/default/files/learning_in_teams.pdf" TargetMode="External"/><Relationship Id="rId9" Type="http://schemas.openxmlformats.org/officeDocument/2006/relationships/hyperlink" Target="http://teamswork.royalroads.ca/resources/conflict-resolution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Jo.Axe@RoyalRoads.ca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8.xml"/><Relationship Id="rId4" Type="http://schemas.openxmlformats.org/officeDocument/2006/relationships/hyperlink" Target="mailto:Marlene.2mckenzie@royalroads.c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1.jp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10159" y="360039"/>
            <a:ext cx="7905166" cy="414338"/>
          </a:xfrm>
        </p:spPr>
        <p:txBody>
          <a:bodyPr>
            <a:normAutofit lnSpcReduction="10000"/>
          </a:bodyPr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WELCOME</a:t>
            </a:r>
            <a:r>
              <a:rPr lang="en-CA" sz="2800" dirty="0">
                <a:solidFill>
                  <a:srgbClr val="000000"/>
                </a:solidFill>
              </a:rPr>
              <a:t>!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6200" y="803990"/>
            <a:ext cx="5715000" cy="3768010"/>
          </a:xfrm>
        </p:spPr>
        <p:txBody>
          <a:bodyPr>
            <a:noAutofit/>
          </a:bodyPr>
          <a:lstStyle/>
          <a:p>
            <a:pPr marL="0" lvl="1" indent="0">
              <a:spcAft>
                <a:spcPts val="600"/>
              </a:spcAft>
              <a:buNone/>
            </a:pPr>
            <a:r>
              <a:rPr lang="en-CA" b="1" kern="900" spc="-180" dirty="0">
                <a:solidFill>
                  <a:srgbClr val="2BA9B9"/>
                </a:solidFill>
                <a:latin typeface="Verdana"/>
              </a:rPr>
              <a:t>      WHILE YOU WAIT</a:t>
            </a:r>
          </a:p>
          <a:p>
            <a:pPr marL="555498" lvl="2" indent="-155448">
              <a:spcAft>
                <a:spcPts val="600"/>
              </a:spcAft>
              <a:buFont typeface="Arial" pitchFamily="34" charset="0"/>
              <a:buChar char="•"/>
            </a:pPr>
            <a:r>
              <a:rPr lang="en-CA" sz="1400" dirty="0"/>
              <a:t>Make sure you logged in using either </a:t>
            </a:r>
            <a:r>
              <a:rPr lang="en-CA" sz="1400" b="1" dirty="0"/>
              <a:t>Google Chrome</a:t>
            </a:r>
            <a:r>
              <a:rPr lang="en-CA" sz="1400" dirty="0"/>
              <a:t> or </a:t>
            </a:r>
            <a:r>
              <a:rPr lang="en-CA" sz="1400" b="1" dirty="0"/>
              <a:t>Firefox.</a:t>
            </a:r>
            <a:r>
              <a:rPr lang="en-CA" sz="1400" dirty="0"/>
              <a:t> </a:t>
            </a:r>
          </a:p>
          <a:p>
            <a:pPr marL="555498" lvl="2" indent="-155448">
              <a:spcAft>
                <a:spcPts val="600"/>
              </a:spcAft>
              <a:buFont typeface="Arial" pitchFamily="34" charset="0"/>
              <a:buChar char="•"/>
            </a:pPr>
            <a:r>
              <a:rPr lang="en-CA" sz="1400" dirty="0"/>
              <a:t>Use a headset (earphones &amp; microphone). </a:t>
            </a:r>
          </a:p>
          <a:p>
            <a:pPr marL="685800" lvl="2" indent="-285750">
              <a:spcAft>
                <a:spcPts val="600"/>
              </a:spcAft>
            </a:pPr>
            <a:endParaRPr lang="en-US" sz="1400" dirty="0"/>
          </a:p>
          <a:p>
            <a:pPr marL="555498" lvl="2" indent="-155448">
              <a:spcAft>
                <a:spcPts val="600"/>
              </a:spcAft>
              <a:buFont typeface="Arial" pitchFamily="34" charset="0"/>
              <a:buChar char="•"/>
            </a:pPr>
            <a:endParaRPr lang="en-US" sz="1400" dirty="0"/>
          </a:p>
          <a:p>
            <a:pPr marL="555498" lvl="2" indent="-155448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/>
              <a:t>Set up your camera (tiny menu beside </a:t>
            </a:r>
            <a:r>
              <a:rPr lang="en-US" sz="1400" b="1" dirty="0"/>
              <a:t>Start Video</a:t>
            </a:r>
            <a:r>
              <a:rPr lang="en-US" sz="1400" dirty="0"/>
              <a:t>)</a:t>
            </a:r>
          </a:p>
          <a:p>
            <a:pPr marL="400050" lvl="2" indent="0">
              <a:spcAft>
                <a:spcPts val="600"/>
              </a:spcAft>
              <a:buNone/>
            </a:pPr>
            <a:endParaRPr lang="en-US" sz="1400" dirty="0"/>
          </a:p>
          <a:p>
            <a:pPr marL="555498" lvl="2" indent="-155448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/>
              <a:t>Set up your microphone (tiny menu beside </a:t>
            </a:r>
            <a:r>
              <a:rPr lang="en-US" sz="1400" b="1" dirty="0"/>
              <a:t>Mute</a:t>
            </a:r>
            <a:r>
              <a:rPr lang="en-US" sz="1400" dirty="0"/>
              <a:t>).</a:t>
            </a:r>
          </a:p>
          <a:p>
            <a:pPr marL="555498" lvl="2" indent="-155448">
              <a:spcAft>
                <a:spcPts val="600"/>
              </a:spcAft>
              <a:buFont typeface="Arial" pitchFamily="34" charset="0"/>
              <a:buChar char="•"/>
            </a:pPr>
            <a:endParaRPr lang="en-US" sz="1400" dirty="0"/>
          </a:p>
          <a:p>
            <a:pPr marL="555498" lvl="2" indent="-155448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/>
              <a:t>Say ‘hello’ in the text chat area.</a:t>
            </a:r>
          </a:p>
          <a:p>
            <a:pPr marL="0" lvl="2" indent="0">
              <a:lnSpc>
                <a:spcPct val="83000"/>
              </a:lnSpc>
              <a:buNone/>
            </a:pPr>
            <a:endParaRPr lang="en-US" sz="1400" dirty="0"/>
          </a:p>
          <a:p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445" y="1018236"/>
            <a:ext cx="31146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>
            <a:off x="3886200" y="3763851"/>
            <a:ext cx="2781836" cy="762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800600" y="3124200"/>
            <a:ext cx="2871583" cy="140165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60" y="4886325"/>
            <a:ext cx="4714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>
            <a:off x="3664576" y="4339912"/>
            <a:ext cx="838200" cy="47021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9800"/>
            <a:ext cx="25717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510860" y="5562600"/>
            <a:ext cx="7848600" cy="501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2" indent="0" algn="l" defTabSz="914400" rtl="0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-106" charset="0"/>
                <a:ea typeface="ＭＳ Ｐゴシック" pitchFamily="-106" charset="-128"/>
                <a:cs typeface="+mn-cs"/>
              </a:rPr>
              <a:t>Note: If you decide to use a toll number to join a Zoom meeting, you will be charged based on the rates of your phone service provider.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itchFamily="-106" charset="0"/>
              <a:ea typeface="ＭＳ Ｐゴシック" pitchFamily="-10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317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1572" y="1486923"/>
            <a:ext cx="694112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prstClr val="white"/>
                </a:solidFill>
              </a:rPr>
              <a:t>IDSN 520: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200" b="1" kern="0" dirty="0">
                <a:solidFill>
                  <a:prstClr val="white"/>
                </a:solidFill>
              </a:rPr>
              <a:t>Instructional Design for Tech-Enhanced Learning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406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7985751" cy="865031"/>
          </a:xfrm>
        </p:spPr>
        <p:txBody>
          <a:bodyPr/>
          <a:lstStyle/>
          <a:p>
            <a:pPr eaLnBrk="1" hangingPunct="1"/>
            <a:r>
              <a:rPr lang="en-US" b="1" dirty="0">
                <a:cs typeface="Arial" pitchFamily="34" charset="0"/>
              </a:rPr>
              <a:t>Introduction</a:t>
            </a:r>
          </a:p>
        </p:txBody>
      </p:sp>
      <p:sp>
        <p:nvSpPr>
          <p:cNvPr id="7" name="Text Placeholder 20"/>
          <p:cNvSpPr txBox="1">
            <a:spLocks/>
          </p:cNvSpPr>
          <p:nvPr/>
        </p:nvSpPr>
        <p:spPr>
          <a:xfrm>
            <a:off x="2895600" y="4419600"/>
            <a:ext cx="3429000" cy="173915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Jenni Hayman</a:t>
            </a:r>
          </a:p>
          <a:p>
            <a:pPr marL="0" indent="0" algn="ctr" fontAlgn="auto">
              <a:spcAft>
                <a:spcPts val="0"/>
              </a:spcAft>
              <a:buNone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PhD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None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Associate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Faculty Member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School of Education and Technology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539" y="1661160"/>
            <a:ext cx="3131121" cy="2296204"/>
          </a:xfrm>
          <a:prstGeom prst="rect">
            <a:avLst/>
          </a:prstGeom>
        </p:spPr>
      </p:pic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2971800" y="1371600"/>
            <a:ext cx="6172200" cy="0"/>
          </a:xfrm>
          <a:prstGeom prst="line">
            <a:avLst/>
          </a:prstGeom>
          <a:noFill/>
          <a:ln w="76200">
            <a:solidFill>
              <a:srgbClr val="CA600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49611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057400"/>
            <a:ext cx="7344816" cy="4525963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Engages students in exploring a systematic approach to the design, development, and evaluation of technology-enhanced learning environments.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Enables students to create technology-enhanced learning environments that demonstrate effective and meaningful integration and synthesis of instructional design and technology concepts and principles.</a:t>
            </a:r>
            <a:endParaRPr lang="en-CA" sz="2400" dirty="0">
              <a:latin typeface="Arial" pitchFamily="34" charset="0"/>
              <a:cs typeface="Arial" pitchFamily="34" charset="0"/>
            </a:endParaRPr>
          </a:p>
          <a:p>
            <a:endParaRPr lang="en-CA" dirty="0">
              <a:latin typeface="Arial" pitchFamily="34" charset="0"/>
              <a:ea typeface="ＭＳ Ｐゴシック" pitchFamily="-106" charset="-128"/>
              <a:cs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CA" sz="4000" b="1" dirty="0">
                <a:ea typeface="ＭＳ Ｐゴシック" pitchFamily="-106" charset="-128"/>
                <a:cs typeface="Arial" pitchFamily="34" charset="0"/>
              </a:rPr>
              <a:t>IDSN520: Instructional Design for Tech-Enhanced Learning </a:t>
            </a:r>
            <a:r>
              <a:rPr lang="en-CA" i="1" dirty="0">
                <a:latin typeface="Arial" pitchFamily="34" charset="0"/>
                <a:ea typeface="ＭＳ Ｐゴシック" pitchFamily="-106" charset="-128"/>
                <a:cs typeface="Arial" pitchFamily="34" charset="0"/>
              </a:rPr>
              <a:t/>
            </a:r>
            <a:br>
              <a:rPr lang="en-CA" i="1" dirty="0">
                <a:latin typeface="Arial" pitchFamily="34" charset="0"/>
                <a:ea typeface="ＭＳ Ｐゴシック" pitchFamily="-106" charset="-128"/>
                <a:cs typeface="Arial" pitchFamily="34" charset="0"/>
              </a:rPr>
            </a:br>
            <a:endParaRPr lang="en-CA" b="1" dirty="0">
              <a:latin typeface="Arial" pitchFamily="34" charset="0"/>
              <a:ea typeface="ＭＳ Ｐゴシック" pitchFamily="-106" charset="-128"/>
              <a:cs typeface="Arial" pitchFamily="34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2971800" y="1905000"/>
            <a:ext cx="6172200" cy="0"/>
          </a:xfrm>
          <a:prstGeom prst="line">
            <a:avLst/>
          </a:prstGeom>
          <a:noFill/>
          <a:ln w="76200">
            <a:solidFill>
              <a:srgbClr val="CA600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98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1460685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447800"/>
            <a:ext cx="7848600" cy="685800"/>
          </a:xfrm>
        </p:spPr>
        <p:txBody>
          <a:bodyPr/>
          <a:lstStyle/>
          <a:p>
            <a:pPr marL="0" indent="0" algn="ctr">
              <a:buNone/>
            </a:pPr>
            <a:r>
              <a:rPr lang="en-CA" sz="2800" dirty="0">
                <a:latin typeface="Arial" pitchFamily="34" charset="0"/>
                <a:cs typeface="Arial" pitchFamily="34" charset="0"/>
                <a:hlinkClick r:id="rId3"/>
              </a:rPr>
              <a:t>http://library.royalroads.ca</a:t>
            </a:r>
            <a:r>
              <a:rPr lang="en-CA" sz="2800" dirty="0">
                <a:latin typeface="Arial" pitchFamily="34" charset="0"/>
                <a:cs typeface="Arial" pitchFamily="34" charset="0"/>
              </a:rPr>
              <a:t> </a:t>
            </a:r>
            <a:endParaRPr lang="en-C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en-US" b="1" dirty="0">
                <a:cs typeface="Arial" panose="020B0604020202020204" pitchFamily="34" charset="0"/>
              </a:rPr>
              <a:t>The Library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409EAA6-81DA-445B-ABAD-579FAD2F4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0238" y="2065484"/>
            <a:ext cx="3883524" cy="4792516"/>
          </a:xfrm>
          <a:prstGeom prst="rect">
            <a:avLst/>
          </a:prstGeom>
        </p:spPr>
      </p:pic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2971800" y="1219200"/>
            <a:ext cx="6172200" cy="0"/>
          </a:xfrm>
          <a:prstGeom prst="line">
            <a:avLst/>
          </a:prstGeom>
          <a:noFill/>
          <a:ln w="76200">
            <a:solidFill>
              <a:srgbClr val="CA600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343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1"/>
            <a:ext cx="7848600" cy="990600"/>
          </a:xfrm>
        </p:spPr>
        <p:txBody>
          <a:bodyPr/>
          <a:lstStyle/>
          <a:p>
            <a:pPr marL="0" indent="0" algn="ctr">
              <a:buNone/>
            </a:pPr>
            <a:r>
              <a:rPr lang="en-CA" sz="2800" dirty="0">
                <a:latin typeface="Arial" pitchFamily="34" charset="0"/>
                <a:cs typeface="Arial" pitchFamily="34" charset="0"/>
                <a:hlinkClick r:id="rId3"/>
              </a:rPr>
              <a:t>http://library.royalroads.ca/writing-centre/writing-centre-services </a:t>
            </a:r>
            <a:endParaRPr lang="en-C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en-US" b="1" dirty="0">
                <a:cs typeface="Arial" panose="020B0604020202020204" pitchFamily="34" charset="0"/>
              </a:rPr>
              <a:t>The Writing Centre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3427F48-651F-4931-AC19-A1208C6E8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2425123"/>
            <a:ext cx="4542493" cy="4432877"/>
          </a:xfrm>
          <a:prstGeom prst="rect">
            <a:avLst/>
          </a:prstGeom>
        </p:spPr>
      </p:pic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2971800" y="1219200"/>
            <a:ext cx="6172200" cy="0"/>
          </a:xfrm>
          <a:prstGeom prst="line">
            <a:avLst/>
          </a:prstGeom>
          <a:noFill/>
          <a:ln w="76200">
            <a:solidFill>
              <a:srgbClr val="CA600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7053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-152400"/>
            <a:ext cx="8229600" cy="1143000"/>
          </a:xfrm>
        </p:spPr>
        <p:txBody>
          <a:bodyPr/>
          <a:lstStyle/>
          <a:p>
            <a:pPr algn="l"/>
            <a:r>
              <a:rPr lang="en-CA" sz="4000" b="1" dirty="0">
                <a:cs typeface="Arial" panose="020B0604020202020204" pitchFamily="34" charset="0"/>
              </a:rPr>
              <a:t>Team Resources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1371600"/>
            <a:ext cx="838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CA" dirty="0"/>
          </a:p>
          <a:p>
            <a:endParaRPr lang="en-CA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2200" y="140623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CA" b="1" dirty="0">
                <a:hlinkClick r:id="rId3"/>
              </a:rPr>
              <a:t>Team Coaching Services</a:t>
            </a:r>
            <a:endParaRPr lang="en-CA" b="1" dirty="0"/>
          </a:p>
          <a:p>
            <a:pPr algn="ctr"/>
            <a:r>
              <a:rPr lang="en-CA" dirty="0">
                <a:hlinkClick r:id="rId4"/>
              </a:rPr>
              <a:t>Learning in Teams</a:t>
            </a:r>
            <a:endParaRPr lang="en-CA" dirty="0"/>
          </a:p>
          <a:p>
            <a:pPr algn="ctr"/>
            <a:r>
              <a:rPr lang="en-CA" dirty="0">
                <a:hlinkClick r:id="rId5"/>
              </a:rPr>
              <a:t>Communication</a:t>
            </a:r>
            <a:endParaRPr lang="en-CA" dirty="0"/>
          </a:p>
          <a:p>
            <a:pPr algn="ctr"/>
            <a:r>
              <a:rPr lang="en-CA" dirty="0">
                <a:hlinkClick r:id="rId6"/>
              </a:rPr>
              <a:t>Team Agreements</a:t>
            </a:r>
            <a:endParaRPr lang="en-CA" dirty="0"/>
          </a:p>
          <a:p>
            <a:pPr algn="ctr"/>
            <a:r>
              <a:rPr lang="en-CA" dirty="0">
                <a:hlinkClick r:id="rId7"/>
              </a:rPr>
              <a:t>Diversity</a:t>
            </a:r>
            <a:endParaRPr lang="en-CA" dirty="0"/>
          </a:p>
          <a:p>
            <a:pPr algn="ctr"/>
            <a:r>
              <a:rPr lang="en-CA" dirty="0">
                <a:hlinkClick r:id="rId8"/>
              </a:rPr>
              <a:t>Common Challenges</a:t>
            </a:r>
            <a:endParaRPr lang="en-CA" dirty="0"/>
          </a:p>
          <a:p>
            <a:pPr algn="ctr"/>
            <a:r>
              <a:rPr lang="en-CA" dirty="0">
                <a:hlinkClick r:id="rId9"/>
              </a:rPr>
              <a:t>Conflict Resolution</a:t>
            </a:r>
            <a:endParaRPr lang="en-CA" dirty="0"/>
          </a:p>
          <a:p>
            <a:pPr algn="ctr"/>
            <a:r>
              <a:rPr lang="en-CA" dirty="0">
                <a:hlinkClick r:id="rId10"/>
              </a:rPr>
              <a:t>Feedback and Reflection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8980445" cy="557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60861" y="6372106"/>
            <a:ext cx="4978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https://teamwork.royalroads.ca/students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924800" y="6002337"/>
            <a:ext cx="101441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CA" sz="500" dirty="0">
                <a:solidFill>
                  <a:srgbClr val="000000"/>
                </a:solidFill>
              </a:rPr>
              <a:t>© Royal Roads University</a:t>
            </a:r>
            <a:endParaRPr lang="en-US" sz="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78268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609600"/>
            <a:ext cx="9015412" cy="566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-152400"/>
            <a:ext cx="8229600" cy="1143000"/>
          </a:xfrm>
        </p:spPr>
        <p:txBody>
          <a:bodyPr/>
          <a:lstStyle/>
          <a:p>
            <a:pPr algn="l"/>
            <a:r>
              <a:rPr lang="en-CA" sz="4000" b="1" dirty="0">
                <a:cs typeface="Arial" panose="020B0604020202020204" pitchFamily="34" charset="0"/>
              </a:rPr>
              <a:t>Team Resources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1371600"/>
            <a:ext cx="838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CA" dirty="0"/>
          </a:p>
          <a:p>
            <a:endParaRPr lang="en-CA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8459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Verdana" pitchFamily="34" charset="0"/>
                <a:ea typeface="ＭＳ Ｐゴシック" charset="-128"/>
                <a:cs typeface="ＭＳ Ｐゴシック" charset="-128"/>
              </a:rPr>
              <a:t>https://moodle.royalroads.ca/moodle/mod/folder/view.php?id=564461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8001000" y="6278880"/>
            <a:ext cx="101441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CA" sz="500" dirty="0">
                <a:solidFill>
                  <a:srgbClr val="000000"/>
                </a:solidFill>
              </a:rPr>
              <a:t>© Royal Roads University</a:t>
            </a:r>
            <a:endParaRPr lang="en-US" sz="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050287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Reminders…</a:t>
            </a:r>
          </a:p>
        </p:txBody>
      </p:sp>
    </p:spTree>
    <p:extLst>
      <p:ext uri="{BB962C8B-B14F-4D97-AF65-F5344CB8AC3E}">
        <p14:creationId xmlns:p14="http://schemas.microsoft.com/office/powerpoint/2010/main" val="1216097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Complete…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9288" y="1482422"/>
            <a:ext cx="8229600" cy="172402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…the </a:t>
            </a:r>
            <a:r>
              <a:rPr lang="en-US" i="1" dirty="0"/>
              <a:t>Introduction to Academic Integrity</a:t>
            </a:r>
            <a:r>
              <a:rPr lang="en-US" dirty="0"/>
              <a:t> course</a:t>
            </a:r>
          </a:p>
          <a:p>
            <a:pPr marL="0" indent="0">
              <a:buNone/>
            </a:pPr>
            <a:r>
              <a:rPr lang="en-US" dirty="0"/>
              <a:t>…</a:t>
            </a:r>
            <a:r>
              <a:rPr lang="en-US" i="1" dirty="0"/>
              <a:t>The Link</a:t>
            </a:r>
            <a:r>
              <a:rPr lang="en-US" dirty="0"/>
              <a:t>’s Week 1 and Week 2 quizzes</a:t>
            </a:r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183" y="2971800"/>
            <a:ext cx="4693633" cy="3124200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064794" y="6160784"/>
            <a:ext cx="101441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CA" sz="500" dirty="0">
                <a:solidFill>
                  <a:srgbClr val="000000"/>
                </a:solidFill>
              </a:rPr>
              <a:t>© Royal Roads University</a:t>
            </a:r>
            <a:endParaRPr lang="en-US" sz="500" dirty="0">
              <a:solidFill>
                <a:srgbClr val="000000"/>
              </a:solidFill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2971800" y="1143000"/>
            <a:ext cx="6172200" cy="0"/>
          </a:xfrm>
          <a:prstGeom prst="line">
            <a:avLst/>
          </a:prstGeom>
          <a:noFill/>
          <a:ln w="76200">
            <a:solidFill>
              <a:srgbClr val="CA600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3626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9" r="23319"/>
          <a:stretch>
            <a:fillRect/>
          </a:stretch>
        </p:blipFill>
        <p:spPr/>
      </p:pic>
      <p:sp>
        <p:nvSpPr>
          <p:cNvPr id="7" name="Text Placeholder 1"/>
          <p:cNvSpPr txBox="1">
            <a:spLocks/>
          </p:cNvSpPr>
          <p:nvPr/>
        </p:nvSpPr>
        <p:spPr>
          <a:xfrm>
            <a:off x="361556" y="742374"/>
            <a:ext cx="4567466" cy="819767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700" b="1" i="0" kern="900" spc="-190" baseline="0">
                <a:solidFill>
                  <a:srgbClr val="313645"/>
                </a:solidFill>
                <a:latin typeface="Verdana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</a:pPr>
            <a:r>
              <a:rPr lang="en-US" sz="2400" cap="all" spc="0">
                <a:solidFill>
                  <a:srgbClr val="756AB1"/>
                </a:solidFill>
              </a:rPr>
              <a:t>Acknowledgment of traditional lands</a:t>
            </a:r>
            <a:endParaRPr lang="en-US" sz="2400" cap="all" spc="0" dirty="0">
              <a:solidFill>
                <a:srgbClr val="756AB1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71604" y="1722909"/>
            <a:ext cx="4652572" cy="460754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pc="0" dirty="0">
                <a:solidFill>
                  <a:schemeClr val="tx1"/>
                </a:solidFill>
              </a:rPr>
              <a:t>Royal Roads University acknowledges that we live, learn and work on the traditional lands </a:t>
            </a:r>
            <a:br>
              <a:rPr lang="en-US" spc="0" dirty="0">
                <a:solidFill>
                  <a:schemeClr val="tx1"/>
                </a:solidFill>
              </a:rPr>
            </a:br>
            <a:r>
              <a:rPr lang="en-US" spc="0" dirty="0">
                <a:solidFill>
                  <a:schemeClr val="tx1"/>
                </a:solidFill>
              </a:rPr>
              <a:t>of the </a:t>
            </a:r>
            <a:r>
              <a:rPr lang="en-US" spc="0" dirty="0" err="1">
                <a:solidFill>
                  <a:schemeClr val="tx1"/>
                </a:solidFill>
              </a:rPr>
              <a:t>Xwsepsum</a:t>
            </a:r>
            <a:r>
              <a:rPr lang="en-US" spc="0" dirty="0">
                <a:solidFill>
                  <a:schemeClr val="tx1"/>
                </a:solidFill>
              </a:rPr>
              <a:t> (Esquimalt) and </a:t>
            </a:r>
            <a:r>
              <a:rPr lang="en-US" spc="0" dirty="0" err="1">
                <a:solidFill>
                  <a:schemeClr val="tx1"/>
                </a:solidFill>
              </a:rPr>
              <a:t>Lkwungen</a:t>
            </a:r>
            <a:r>
              <a:rPr lang="en-US" spc="0" dirty="0">
                <a:solidFill>
                  <a:schemeClr val="tx1"/>
                </a:solidFill>
              </a:rPr>
              <a:t> (</a:t>
            </a:r>
            <a:r>
              <a:rPr lang="en-US" spc="0" dirty="0" err="1">
                <a:solidFill>
                  <a:schemeClr val="tx1"/>
                </a:solidFill>
              </a:rPr>
              <a:t>Songhees</a:t>
            </a:r>
            <a:r>
              <a:rPr lang="en-US" spc="0" dirty="0">
                <a:solidFill>
                  <a:schemeClr val="tx1"/>
                </a:solidFill>
              </a:rPr>
              <a:t>) ancestors and families, who have lived, hunted, fished and gathered here since time immemorial, and who shared these traditional land resources with the </a:t>
            </a:r>
            <a:r>
              <a:rPr lang="en-US" spc="0" dirty="0" err="1">
                <a:solidFill>
                  <a:schemeClr val="tx1"/>
                </a:solidFill>
              </a:rPr>
              <a:t>neighbouring</a:t>
            </a:r>
            <a:r>
              <a:rPr lang="en-US" spc="0" dirty="0">
                <a:solidFill>
                  <a:schemeClr val="tx1"/>
                </a:solidFill>
              </a:rPr>
              <a:t> </a:t>
            </a:r>
            <a:r>
              <a:rPr lang="en-US" spc="0" dirty="0" err="1">
                <a:solidFill>
                  <a:schemeClr val="tx1"/>
                </a:solidFill>
              </a:rPr>
              <a:t>Scia’new</a:t>
            </a:r>
            <a:r>
              <a:rPr lang="en-US" spc="0" dirty="0">
                <a:solidFill>
                  <a:schemeClr val="tx1"/>
                </a:solidFill>
              </a:rPr>
              <a:t> (Beecher Bay) and </a:t>
            </a:r>
            <a:r>
              <a:rPr lang="en-US" spc="0" dirty="0" err="1">
                <a:solidFill>
                  <a:schemeClr val="tx1"/>
                </a:solidFill>
              </a:rPr>
              <a:t>T’Sou-ke</a:t>
            </a:r>
            <a:r>
              <a:rPr lang="en-US" spc="0" dirty="0">
                <a:solidFill>
                  <a:schemeClr val="tx1"/>
                </a:solidFill>
              </a:rPr>
              <a:t> (</a:t>
            </a:r>
            <a:r>
              <a:rPr lang="en-US" spc="0" dirty="0" err="1">
                <a:solidFill>
                  <a:schemeClr val="tx1"/>
                </a:solidFill>
              </a:rPr>
              <a:t>Sooke</a:t>
            </a:r>
            <a:r>
              <a:rPr lang="en-US" spc="0" dirty="0">
                <a:solidFill>
                  <a:schemeClr val="tx1"/>
                </a:solidFill>
              </a:rPr>
              <a:t>) Nations.</a:t>
            </a:r>
          </a:p>
          <a:p>
            <a:pPr>
              <a:lnSpc>
                <a:spcPct val="100000"/>
              </a:lnSpc>
            </a:pPr>
            <a:endParaRPr lang="en-US" spc="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spc="0" dirty="0">
                <a:solidFill>
                  <a:schemeClr val="tx1"/>
                </a:solidFill>
              </a:rPr>
              <a:t>It is with gratitude that we now work and </a:t>
            </a:r>
            <a:br>
              <a:rPr lang="en-US" spc="0" dirty="0">
                <a:solidFill>
                  <a:schemeClr val="tx1"/>
                </a:solidFill>
              </a:rPr>
            </a:br>
            <a:r>
              <a:rPr lang="en-US" spc="0" dirty="0">
                <a:solidFill>
                  <a:schemeClr val="tx1"/>
                </a:solidFill>
              </a:rPr>
              <a:t>learn on these lands, where the past,</a:t>
            </a:r>
            <a:br>
              <a:rPr lang="en-US" spc="0" dirty="0">
                <a:solidFill>
                  <a:schemeClr val="tx1"/>
                </a:solidFill>
              </a:rPr>
            </a:br>
            <a:r>
              <a:rPr lang="en-US" spc="0" dirty="0">
                <a:solidFill>
                  <a:schemeClr val="tx1"/>
                </a:solidFill>
              </a:rPr>
              <a:t>present and future of Indigenous and </a:t>
            </a:r>
            <a:br>
              <a:rPr lang="en-US" spc="0" dirty="0">
                <a:solidFill>
                  <a:schemeClr val="tx1"/>
                </a:solidFill>
              </a:rPr>
            </a:br>
            <a:r>
              <a:rPr lang="en-US" spc="0" dirty="0">
                <a:solidFill>
                  <a:schemeClr val="tx1"/>
                </a:solidFill>
              </a:rPr>
              <a:t>non-Indigenous students, faculty and </a:t>
            </a:r>
            <a:br>
              <a:rPr lang="en-US" spc="0" dirty="0">
                <a:solidFill>
                  <a:schemeClr val="tx1"/>
                </a:solidFill>
              </a:rPr>
            </a:br>
            <a:r>
              <a:rPr lang="en-US" spc="0" dirty="0">
                <a:solidFill>
                  <a:schemeClr val="tx1"/>
                </a:solidFill>
              </a:rPr>
              <a:t>staff come together.</a:t>
            </a:r>
          </a:p>
          <a:p>
            <a:pPr>
              <a:lnSpc>
                <a:spcPct val="100000"/>
              </a:lnSpc>
            </a:pPr>
            <a:endParaRPr lang="en-US" spc="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spc="0" dirty="0" err="1">
                <a:solidFill>
                  <a:schemeClr val="tx1"/>
                </a:solidFill>
              </a:rPr>
              <a:t>Hay’sxw’qa</a:t>
            </a:r>
            <a:r>
              <a:rPr lang="en-US" spc="0" dirty="0">
                <a:solidFill>
                  <a:schemeClr val="tx1"/>
                </a:solidFill>
              </a:rPr>
              <a:t> </a:t>
            </a:r>
            <a:r>
              <a:rPr lang="en-US" spc="0" dirty="0" err="1">
                <a:solidFill>
                  <a:schemeClr val="tx1"/>
                </a:solidFill>
              </a:rPr>
              <a:t>si’em</a:t>
            </a:r>
            <a:r>
              <a:rPr lang="en-US" spc="0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3496827" y="1487155"/>
            <a:ext cx="29642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Calibri"/>
              </a:rPr>
              <a:t>This slide is the RRU-specific acknowledgment slide that CAN be edited if required…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0000"/>
              </a:solidFill>
              <a:latin typeface="Calibri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Calibri"/>
              </a:rPr>
              <a:t>Please DELETE either slide 2 or slide 3 before your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145180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/>
              <a:t>Stay Connected…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048000" y="2971800"/>
            <a:ext cx="3429000" cy="114048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…with each other, your instructors,  and the program office</a:t>
            </a:r>
          </a:p>
        </p:txBody>
      </p:sp>
      <p:pic>
        <p:nvPicPr>
          <p:cNvPr id="6" name="Picture 2" descr="C:\Users\Jo Axe\Desktop\1May 19, 2013\PPT Photo's\RRU Photos\iljaherb-4143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143"/>
          <a:stretch/>
        </p:blipFill>
        <p:spPr bwMode="auto">
          <a:xfrm rot="5400000">
            <a:off x="-799279" y="3104150"/>
            <a:ext cx="5334000" cy="16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209800" y="6639838"/>
            <a:ext cx="101441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CA" sz="500" dirty="0">
                <a:solidFill>
                  <a:srgbClr val="000000"/>
                </a:solidFill>
              </a:rPr>
              <a:t>© Royal Roads University</a:t>
            </a:r>
            <a:endParaRPr lang="en-US" sz="500" dirty="0">
              <a:solidFill>
                <a:srgbClr val="000000"/>
              </a:solidFill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2971800" y="1066800"/>
            <a:ext cx="6172200" cy="0"/>
          </a:xfrm>
          <a:prstGeom prst="line">
            <a:avLst/>
          </a:prstGeom>
          <a:noFill/>
          <a:ln w="76200">
            <a:solidFill>
              <a:srgbClr val="CA600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52594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Congratulations, and remember…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5181600"/>
            <a:ext cx="6934200" cy="1219200"/>
          </a:xfrm>
        </p:spPr>
        <p:txBody>
          <a:bodyPr/>
          <a:lstStyle/>
          <a:p>
            <a:pPr marL="0" indent="0" algn="ctr">
              <a:buNone/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…to keep the big picture in mind, and hold on to your sense of humour</a:t>
            </a:r>
          </a:p>
        </p:txBody>
      </p:sp>
      <p:pic>
        <p:nvPicPr>
          <p:cNvPr id="1026" name="Picture 2" descr="http://www.royalroads.ca/sites/default/files/styles/525x300/public/ilja.rru_.06142012-1516.jpg?itok=z9DUhAk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7" y="1943100"/>
            <a:ext cx="50006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064794" y="4800600"/>
            <a:ext cx="101441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CA" sz="500" dirty="0">
                <a:solidFill>
                  <a:srgbClr val="000000"/>
                </a:solidFill>
              </a:rPr>
              <a:t>© Royal Roads University</a:t>
            </a:r>
            <a:endParaRPr lang="en-US" sz="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671240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CA" b="1" dirty="0">
                <a:cs typeface="Arial" panose="020B0604020202020204" pitchFamily="34" charset="0"/>
              </a:rPr>
              <a:t>Next Steps</a:t>
            </a:r>
          </a:p>
        </p:txBody>
      </p:sp>
      <p:sp>
        <p:nvSpPr>
          <p:cNvPr id="5" name="Rectangle 4"/>
          <p:cNvSpPr/>
          <p:nvPr/>
        </p:nvSpPr>
        <p:spPr>
          <a:xfrm>
            <a:off x="3733800" y="3048000"/>
            <a:ext cx="44958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CA" dirty="0"/>
          </a:p>
          <a:p>
            <a:endParaRPr lang="en-CA" dirty="0"/>
          </a:p>
          <a:p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IDSN 521 will be starting on January 31, 2022</a:t>
            </a:r>
          </a:p>
        </p:txBody>
      </p:sp>
      <p:pic>
        <p:nvPicPr>
          <p:cNvPr id="7" name="Picture 2" descr="C:\Users\Jo Axe\Desktop\1May 19, 2013\PPT Photo's\P10404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21" y="2133600"/>
            <a:ext cx="3117555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1003992" y="6248400"/>
            <a:ext cx="1806575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CA" sz="500" dirty="0">
                <a:solidFill>
                  <a:srgbClr val="000000"/>
                </a:solidFill>
              </a:rPr>
              <a:t>© Dahlquist-Axe Design Ltd</a:t>
            </a:r>
            <a:endParaRPr lang="en-US" sz="500" dirty="0">
              <a:solidFill>
                <a:srgbClr val="000000"/>
              </a:solidFill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971800" y="1371600"/>
            <a:ext cx="6172200" cy="0"/>
          </a:xfrm>
          <a:prstGeom prst="line">
            <a:avLst/>
          </a:prstGeom>
          <a:noFill/>
          <a:ln w="76200">
            <a:solidFill>
              <a:srgbClr val="CA600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05788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533400"/>
            <a:ext cx="5181600" cy="3230562"/>
          </a:xfrm>
        </p:spPr>
        <p:txBody>
          <a:bodyPr/>
          <a:lstStyle/>
          <a:p>
            <a:pPr algn="l" eaLnBrk="1" hangingPunct="1"/>
            <a:r>
              <a:rPr lang="en-US" sz="37300" i="1" dirty="0">
                <a:ln w="12700" cap="rnd"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5400000" scaled="0"/>
                  </a:gradFill>
                </a:ln>
                <a:solidFill>
                  <a:srgbClr val="000000"/>
                </a:solidFill>
                <a:effectLst>
                  <a:glow rad="63500">
                    <a:schemeClr val="accent5">
                      <a:satMod val="175000"/>
                      <a:alpha val="43000"/>
                    </a:schemeClr>
                  </a:glow>
                  <a:outerShdw blurRad="165100" dist="38100" dir="12360000" algn="tl">
                    <a:srgbClr val="00B0F0">
                      <a:alpha val="43000"/>
                    </a:srgbClr>
                  </a:outerShdw>
                  <a:reflection endPos="4000" dir="5400000" sy="-100000" algn="bl" rotWithShape="0"/>
                </a:effectLst>
                <a:latin typeface="Arial" pitchFamily="34" charset="0"/>
                <a:ea typeface="ＭＳ Ｐゴシック" pitchFamily="-106" charset="-128"/>
                <a:cs typeface="Arial" pitchFamily="34" charset="0"/>
              </a:rPr>
              <a:t>?</a:t>
            </a:r>
            <a:endParaRPr lang="en-CA" sz="37300" i="1" dirty="0">
              <a:ln w="12700" cap="rnd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ln>
              <a:solidFill>
                <a:srgbClr val="000000"/>
              </a:solidFill>
              <a:effectLst>
                <a:glow rad="63500">
                  <a:schemeClr val="accent5">
                    <a:satMod val="175000"/>
                    <a:alpha val="43000"/>
                  </a:schemeClr>
                </a:glow>
                <a:outerShdw blurRad="165100" dist="38100" dir="12360000" algn="tl">
                  <a:srgbClr val="00B0F0">
                    <a:alpha val="43000"/>
                  </a:srgbClr>
                </a:outerShdw>
                <a:reflection endPos="4000" dir="5400000" sy="-100000" algn="bl" rotWithShape="0"/>
              </a:effectLst>
              <a:latin typeface="Arial" pitchFamily="34" charset="0"/>
              <a:ea typeface="ＭＳ Ｐゴシック" pitchFamily="-106" charset="-128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/>
              <a:t>Contact Information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1752600" y="1905000"/>
            <a:ext cx="5410200" cy="3581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CA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CA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Doug Hamilton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Acting Program Head </a:t>
            </a:r>
          </a:p>
          <a:p>
            <a:pPr marL="0" indent="0">
              <a:buNone/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Doug.Hamilton@RoyalRoads.ca</a:t>
            </a: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CA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Marlene Ryan</a:t>
            </a:r>
          </a:p>
          <a:p>
            <a:pPr marL="0" indent="0">
              <a:buNone/>
            </a:pPr>
            <a:r>
              <a:rPr lang="en-CA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Associate</a:t>
            </a:r>
          </a:p>
          <a:p>
            <a:pPr marL="0" indent="0">
              <a:buNone/>
            </a:pPr>
            <a:r>
              <a:rPr lang="en-CA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Marlene.1Ryan@RoyalRoads.ca</a:t>
            </a:r>
            <a:endParaRPr lang="en-CA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CA" sz="1800" dirty="0"/>
          </a:p>
          <a:p>
            <a:pPr marL="0" indent="0">
              <a:buNone/>
            </a:pPr>
            <a:endParaRPr lang="en-CA" sz="1800" dirty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971800" y="1295400"/>
            <a:ext cx="6172200" cy="0"/>
          </a:xfrm>
          <a:prstGeom prst="line">
            <a:avLst/>
          </a:prstGeom>
          <a:noFill/>
          <a:ln w="76200">
            <a:solidFill>
              <a:srgbClr val="CA600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394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52400" y="685800"/>
            <a:ext cx="5029200" cy="847362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4000" b="1" u="sng" spc="-150" dirty="0">
                <a:solidFill>
                  <a:schemeClr val="bg1"/>
                </a:solidFill>
                <a:latin typeface="+mj-lt"/>
              </a:rPr>
              <a:t>Closing Session: </a:t>
            </a:r>
            <a:br>
              <a:rPr lang="en-CA" sz="4000" b="1" u="sng" spc="-150" dirty="0">
                <a:solidFill>
                  <a:schemeClr val="bg1"/>
                </a:solidFill>
                <a:latin typeface="+mj-lt"/>
              </a:rPr>
            </a:br>
            <a:r>
              <a:rPr lang="en-CA" sz="4000" b="1" spc="-150" dirty="0">
                <a:solidFill>
                  <a:schemeClr val="bg1"/>
                </a:solidFill>
                <a:latin typeface="+mj-lt"/>
              </a:rPr>
              <a:t>Graduate Certificate in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4000" b="1" spc="-150" dirty="0">
                <a:solidFill>
                  <a:schemeClr val="bg1"/>
                </a:solidFill>
                <a:latin typeface="+mj-lt"/>
              </a:rPr>
              <a:t>Instructional Design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CA" sz="4000" b="1" spc="-150" dirty="0">
              <a:solidFill>
                <a:schemeClr val="bg1"/>
              </a:solidFill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4000" b="1" spc="-150" dirty="0">
                <a:solidFill>
                  <a:schemeClr val="bg1"/>
                </a:solidFill>
                <a:latin typeface="+mj-lt"/>
              </a:rPr>
              <a:t>Graduate Diploma in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4000" b="1" spc="-150" dirty="0">
                <a:solidFill>
                  <a:schemeClr val="bg1"/>
                </a:solidFill>
                <a:latin typeface="+mj-lt"/>
              </a:rPr>
              <a:t>Technology-Enhanced Learning and Design</a:t>
            </a:r>
          </a:p>
        </p:txBody>
      </p:sp>
    </p:spTree>
    <p:extLst>
      <p:ext uri="{BB962C8B-B14F-4D97-AF65-F5344CB8AC3E}">
        <p14:creationId xmlns:p14="http://schemas.microsoft.com/office/powerpoint/2010/main" val="3236389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32550" y="381000"/>
            <a:ext cx="7985751" cy="1219200"/>
          </a:xfrm>
        </p:spPr>
        <p:txBody>
          <a:bodyPr/>
          <a:lstStyle/>
          <a:p>
            <a:pPr eaLnBrk="1" hangingPunct="1"/>
            <a:r>
              <a:rPr lang="en-US" sz="4000" b="1" dirty="0">
                <a:latin typeface="Arial" pitchFamily="34" charset="0"/>
                <a:cs typeface="Arial" pitchFamily="34" charset="0"/>
              </a:rPr>
              <a:t>Re-Introduction to School of Education and Technology</a:t>
            </a:r>
          </a:p>
        </p:txBody>
      </p:sp>
      <p:sp>
        <p:nvSpPr>
          <p:cNvPr id="5" name="Text Placeholder 20"/>
          <p:cNvSpPr txBox="1">
            <a:spLocks/>
          </p:cNvSpPr>
          <p:nvPr/>
        </p:nvSpPr>
        <p:spPr>
          <a:xfrm>
            <a:off x="257235" y="3704031"/>
            <a:ext cx="2083593" cy="337193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Doug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Hamilton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Acting Program Head </a:t>
            </a:r>
          </a:p>
          <a:p>
            <a:pPr marL="0" indent="0" algn="ctr">
              <a:buNone/>
            </a:pPr>
            <a:r>
              <a:rPr lang="en-US" sz="1500" dirty="0">
                <a:latin typeface="Arial" pitchFamily="34" charset="0"/>
                <a:cs typeface="Arial" pitchFamily="34" charset="0"/>
              </a:rPr>
              <a:t>Graduate Certificate in Instructional Design, &amp; </a:t>
            </a:r>
          </a:p>
          <a:p>
            <a:pPr marL="0" indent="0" algn="ctr">
              <a:buNone/>
            </a:pPr>
            <a:r>
              <a:rPr lang="en-US" sz="1500" dirty="0">
                <a:latin typeface="Arial" pitchFamily="34" charset="0"/>
                <a:cs typeface="Arial" pitchFamily="34" charset="0"/>
              </a:rPr>
              <a:t>Graduate Diploma in Technology-enhanced Learning and Design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 flipH="1">
            <a:off x="5309929" y="3413879"/>
            <a:ext cx="18065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CA" sz="500" dirty="0">
                <a:solidFill>
                  <a:srgbClr val="000000"/>
                </a:solidFill>
              </a:rPr>
              <a:t>© Royal Roads University</a:t>
            </a:r>
          </a:p>
          <a:p>
            <a:pPr algn="ctr"/>
            <a:endParaRPr lang="en-US" sz="500" dirty="0">
              <a:solidFill>
                <a:srgbClr val="000000"/>
              </a:solidFill>
            </a:endParaRPr>
          </a:p>
        </p:txBody>
      </p:sp>
      <p:sp>
        <p:nvSpPr>
          <p:cNvPr id="7" name="Text Placeholder 20"/>
          <p:cNvSpPr txBox="1">
            <a:spLocks/>
          </p:cNvSpPr>
          <p:nvPr/>
        </p:nvSpPr>
        <p:spPr>
          <a:xfrm>
            <a:off x="5563501" y="3704032"/>
            <a:ext cx="1905000" cy="230544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Kellie-Ann Harvey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Program Coordinator</a:t>
            </a:r>
          </a:p>
          <a:p>
            <a:pPr marL="0" indent="0" algn="ctr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Text Placeholder 20"/>
          <p:cNvSpPr txBox="1">
            <a:spLocks/>
          </p:cNvSpPr>
          <p:nvPr/>
        </p:nvSpPr>
        <p:spPr>
          <a:xfrm>
            <a:off x="457200" y="4429539"/>
            <a:ext cx="2438399" cy="8473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267200" y="3367127"/>
            <a:ext cx="101441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CA" sz="500" dirty="0">
                <a:solidFill>
                  <a:srgbClr val="000000"/>
                </a:solidFill>
              </a:rPr>
              <a:t>© Royal Roads University</a:t>
            </a:r>
            <a:endParaRPr lang="en-US" sz="500" dirty="0">
              <a:solidFill>
                <a:srgbClr val="000000"/>
              </a:solidFill>
            </a:endParaRPr>
          </a:p>
        </p:txBody>
      </p:sp>
      <p:sp>
        <p:nvSpPr>
          <p:cNvPr id="15" name="Text Placeholder 20"/>
          <p:cNvSpPr txBox="1">
            <a:spLocks/>
          </p:cNvSpPr>
          <p:nvPr/>
        </p:nvSpPr>
        <p:spPr>
          <a:xfrm>
            <a:off x="7090789" y="3709114"/>
            <a:ext cx="1911811" cy="230544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Marlene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Ryan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Program Associate </a:t>
            </a:r>
          </a:p>
          <a:p>
            <a:pPr marL="0" indent="0" algn="ctr"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7468501" y="3442748"/>
            <a:ext cx="101441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CA" sz="500" dirty="0">
                <a:solidFill>
                  <a:srgbClr val="000000"/>
                </a:solidFill>
              </a:rPr>
              <a:t>© Royal Roads University</a:t>
            </a:r>
            <a:endParaRPr lang="en-US" sz="50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883" y="1706808"/>
            <a:ext cx="1293624" cy="161703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67791" y="3704031"/>
            <a:ext cx="1422167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Tamara Leary</a:t>
            </a:r>
          </a:p>
          <a:p>
            <a:pPr marL="0" indent="0" algn="ctr">
              <a:buNone/>
            </a:pPr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School</a:t>
            </a:r>
          </a:p>
          <a:p>
            <a:pPr marL="0" indent="0" algn="ctr"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Director </a:t>
            </a:r>
          </a:p>
          <a:p>
            <a:pPr marL="0" indent="0" algn="ctr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9" r="13956"/>
          <a:stretch/>
        </p:blipFill>
        <p:spPr>
          <a:xfrm>
            <a:off x="2400932" y="1691068"/>
            <a:ext cx="1440154" cy="1575168"/>
          </a:xfrm>
          <a:prstGeom prst="rect">
            <a:avLst/>
          </a:prstGeom>
        </p:spPr>
      </p:pic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2821841" y="3357817"/>
            <a:ext cx="101441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CA" sz="500" dirty="0">
                <a:solidFill>
                  <a:srgbClr val="000000"/>
                </a:solidFill>
              </a:rPr>
              <a:t>© Royal Roads University</a:t>
            </a:r>
            <a:endParaRPr lang="en-US" sz="500" dirty="0">
              <a:solidFill>
                <a:srgbClr val="00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781" y="1708867"/>
            <a:ext cx="1302853" cy="162856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693379"/>
            <a:ext cx="1042729" cy="15640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64891" y="3709114"/>
            <a:ext cx="17325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Samantha Wood</a:t>
            </a: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School Manager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9" t="15654" r="3341" b="45705"/>
          <a:stretch/>
        </p:blipFill>
        <p:spPr>
          <a:xfrm>
            <a:off x="625151" y="1691068"/>
            <a:ext cx="1324947" cy="156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50453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b="1" dirty="0">
                <a:cs typeface="Arial" pitchFamily="34" charset="0"/>
              </a:rPr>
              <a:t>Agenda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5600" y="1790780"/>
            <a:ext cx="6242619" cy="4025908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Meet your IDSN 521, 522 and 520 instructors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Resources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Reminders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Next steps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Feedback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0" b="29333"/>
          <a:stretch/>
        </p:blipFill>
        <p:spPr>
          <a:xfrm rot="5400000">
            <a:off x="-488874" y="2979439"/>
            <a:ext cx="4406748" cy="1600200"/>
          </a:xfrm>
          <a:prstGeom prst="rect">
            <a:avLst/>
          </a:prstGeom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 flipH="1">
            <a:off x="811212" y="6050066"/>
            <a:ext cx="1806575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CA" sz="500" dirty="0">
                <a:solidFill>
                  <a:srgbClr val="000000"/>
                </a:solidFill>
              </a:rPr>
              <a:t>© Dahlquist-Axe Design Ltd</a:t>
            </a:r>
            <a:endParaRPr lang="en-US" sz="500" dirty="0">
              <a:solidFill>
                <a:srgbClr val="000000"/>
              </a:solidFill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971800" y="1143000"/>
            <a:ext cx="6172200" cy="0"/>
          </a:xfrm>
          <a:prstGeom prst="line">
            <a:avLst/>
          </a:prstGeom>
          <a:noFill/>
          <a:ln w="76200">
            <a:solidFill>
              <a:srgbClr val="CA600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9690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1572" y="1486923"/>
            <a:ext cx="694112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IDSN 521: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200" b="1" kern="0" dirty="0">
                <a:solidFill>
                  <a:prstClr val="white"/>
                </a:solidFill>
              </a:rPr>
              <a:t>Graphic Design for Instructional Designers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4889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7985751" cy="865031"/>
          </a:xfrm>
        </p:spPr>
        <p:txBody>
          <a:bodyPr/>
          <a:lstStyle/>
          <a:p>
            <a:pPr eaLnBrk="1" hangingPunct="1"/>
            <a:r>
              <a:rPr lang="en-US" b="1" dirty="0">
                <a:cs typeface="Arial" pitchFamily="34" charset="0"/>
              </a:rPr>
              <a:t>Introduction</a:t>
            </a:r>
          </a:p>
        </p:txBody>
      </p:sp>
      <p:sp>
        <p:nvSpPr>
          <p:cNvPr id="7" name="Text Placeholder 20"/>
          <p:cNvSpPr txBox="1">
            <a:spLocks/>
          </p:cNvSpPr>
          <p:nvPr/>
        </p:nvSpPr>
        <p:spPr>
          <a:xfrm>
            <a:off x="2895600" y="4419600"/>
            <a:ext cx="3429000" cy="173915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Ken Jeffery</a:t>
            </a:r>
          </a:p>
          <a:p>
            <a:pPr marL="0" indent="0" algn="ctr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M.A.</a:t>
            </a:r>
          </a:p>
          <a:p>
            <a:pPr marL="0" indent="0" algn="ctr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Instructional Designer, CTET</a:t>
            </a:r>
          </a:p>
          <a:p>
            <a:pPr marL="0" indent="0" algn="ctr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Associate Faculty, School of Education and Technology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076699" y="4249737"/>
            <a:ext cx="101441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© Royal Roads University</a:t>
            </a:r>
            <a:endParaRPr kumimoji="0" lang="en-US" sz="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9349" y="1647825"/>
            <a:ext cx="174625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971800" y="1371600"/>
            <a:ext cx="6172200" cy="0"/>
          </a:xfrm>
          <a:prstGeom prst="line">
            <a:avLst/>
          </a:prstGeom>
          <a:noFill/>
          <a:ln w="76200">
            <a:solidFill>
              <a:srgbClr val="CA600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3652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1572" y="1486923"/>
            <a:ext cx="694112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prstClr val="white"/>
                </a:solidFill>
              </a:rPr>
              <a:t>IDSN 522:</a:t>
            </a:r>
          </a:p>
          <a:p>
            <a:pPr marL="0" indent="0">
              <a:buNone/>
            </a:pPr>
            <a:r>
              <a:rPr lang="en-US" sz="3200" b="1" kern="0" dirty="0">
                <a:solidFill>
                  <a:prstClr val="white"/>
                </a:solidFill>
              </a:rPr>
              <a:t>Project Management for </a:t>
            </a:r>
          </a:p>
          <a:p>
            <a:pPr marL="0" indent="0">
              <a:buNone/>
            </a:pPr>
            <a:r>
              <a:rPr lang="en-US" sz="3200" b="1" kern="0" dirty="0">
                <a:solidFill>
                  <a:prstClr val="white"/>
                </a:solidFill>
              </a:rPr>
              <a:t>Instructional Designers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091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598" y="457200"/>
            <a:ext cx="7985751" cy="865031"/>
          </a:xfrm>
        </p:spPr>
        <p:txBody>
          <a:bodyPr/>
          <a:lstStyle/>
          <a:p>
            <a:pPr eaLnBrk="1" hangingPunct="1"/>
            <a:r>
              <a:rPr lang="en-US" b="1" dirty="0">
                <a:cs typeface="Arial" pitchFamily="34" charset="0"/>
              </a:rPr>
              <a:t>Introduction</a:t>
            </a:r>
          </a:p>
        </p:txBody>
      </p:sp>
      <p:sp>
        <p:nvSpPr>
          <p:cNvPr id="7" name="Text Placeholder 20"/>
          <p:cNvSpPr txBox="1">
            <a:spLocks/>
          </p:cNvSpPr>
          <p:nvPr/>
        </p:nvSpPr>
        <p:spPr>
          <a:xfrm>
            <a:off x="2895600" y="4814047"/>
            <a:ext cx="3429000" cy="173915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Sophia </a:t>
            </a:r>
            <a:r>
              <a:rPr lang="en-US" sz="2400" dirty="0" err="1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Palahicky</a:t>
            </a:r>
            <a:endParaRPr lang="en-US" sz="2400" dirty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marL="0" indent="0" algn="ctr" fontAlgn="auto">
              <a:spcAft>
                <a:spcPts val="0"/>
              </a:spcAft>
              <a:buNone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MDE,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EdD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None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Associate Director, CTET</a:t>
            </a:r>
          </a:p>
          <a:p>
            <a:pPr marL="0" indent="0" algn="ctr" fontAlgn="auto">
              <a:spcAft>
                <a:spcPts val="0"/>
              </a:spcAft>
              <a:buNone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Associate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Faculty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School of Education and Technology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662" y="1792878"/>
            <a:ext cx="3095625" cy="2619375"/>
          </a:xfrm>
          <a:prstGeom prst="rect">
            <a:avLst/>
          </a:prstGeom>
        </p:spPr>
      </p:pic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2971800" y="1219200"/>
            <a:ext cx="6172200" cy="0"/>
          </a:xfrm>
          <a:prstGeom prst="line">
            <a:avLst/>
          </a:prstGeom>
          <a:noFill/>
          <a:ln w="76200">
            <a:solidFill>
              <a:srgbClr val="CA600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4615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orporate Default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orporate Defaul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rporate 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RRU PowerPoint Template_SH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Section divider opt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Content with im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Title Slide opt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Section divider opt 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Section divider opt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Section divider opt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Section divider custom im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1_Corporate Default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orporate Defaul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rporate 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RRU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11117980-1 RRU Powerpoint Template_arial white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RRU PPT template July 2012 white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10836</TotalTime>
  <Words>505</Words>
  <Application>Microsoft Office PowerPoint</Application>
  <PresentationFormat>On-screen Show (4:3)</PresentationFormat>
  <Paragraphs>150</Paragraphs>
  <Slides>24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21</vt:i4>
      </vt:variant>
      <vt:variant>
        <vt:lpstr>Slide Titles</vt:lpstr>
      </vt:variant>
      <vt:variant>
        <vt:i4>24</vt:i4>
      </vt:variant>
    </vt:vector>
  </HeadingPairs>
  <TitlesOfParts>
    <vt:vector size="45" baseType="lpstr">
      <vt:lpstr>Corporate Default</vt:lpstr>
      <vt:lpstr>1_Office Theme</vt:lpstr>
      <vt:lpstr>Office Theme</vt:lpstr>
      <vt:lpstr>2_Office Theme</vt:lpstr>
      <vt:lpstr>3_Office Theme</vt:lpstr>
      <vt:lpstr>111117980-1 RRU Powerpoint Template_arial white background</vt:lpstr>
      <vt:lpstr>RRU PPT template July 2012 white background</vt:lpstr>
      <vt:lpstr>10_Office Theme</vt:lpstr>
      <vt:lpstr>16_Office Theme</vt:lpstr>
      <vt:lpstr>17_Office Theme</vt:lpstr>
      <vt:lpstr>14_Office Theme</vt:lpstr>
      <vt:lpstr>RRU PowerPoint Template_SHS</vt:lpstr>
      <vt:lpstr>Section divider opt 3</vt:lpstr>
      <vt:lpstr>Content with image</vt:lpstr>
      <vt:lpstr>Title Slide opt 2</vt:lpstr>
      <vt:lpstr>Section divider opt 4</vt:lpstr>
      <vt:lpstr>Section divider opt 2</vt:lpstr>
      <vt:lpstr>Section divider opt 1</vt:lpstr>
      <vt:lpstr>Section divider custom image</vt:lpstr>
      <vt:lpstr>1_Corporate Default</vt:lpstr>
      <vt:lpstr>RRU PowerPoint Template</vt:lpstr>
      <vt:lpstr>PowerPoint Presentation</vt:lpstr>
      <vt:lpstr>PowerPoint Presentation</vt:lpstr>
      <vt:lpstr>PowerPoint Presentation</vt:lpstr>
      <vt:lpstr>Re-Introduction to School of Education and Technology</vt:lpstr>
      <vt:lpstr>Agenda</vt:lpstr>
      <vt:lpstr>PowerPoint Presentation</vt:lpstr>
      <vt:lpstr>Introduction</vt:lpstr>
      <vt:lpstr>PowerPoint Presentation</vt:lpstr>
      <vt:lpstr>Introduction</vt:lpstr>
      <vt:lpstr>PowerPoint Presentation</vt:lpstr>
      <vt:lpstr>Introduction</vt:lpstr>
      <vt:lpstr>IDSN520: Instructional Design for Tech-Enhanced Learning  </vt:lpstr>
      <vt:lpstr>PowerPoint Presentation</vt:lpstr>
      <vt:lpstr>The Library</vt:lpstr>
      <vt:lpstr>The Writing Centre</vt:lpstr>
      <vt:lpstr>Team Resources</vt:lpstr>
      <vt:lpstr>Team Resources</vt:lpstr>
      <vt:lpstr>PowerPoint Presentation</vt:lpstr>
      <vt:lpstr>Complete…</vt:lpstr>
      <vt:lpstr>Stay Connected…</vt:lpstr>
      <vt:lpstr>Congratulations, and remember…</vt:lpstr>
      <vt:lpstr>Next Steps</vt:lpstr>
      <vt:lpstr>?</vt:lpstr>
      <vt:lpstr>Contact Information</vt:lpstr>
    </vt:vector>
  </TitlesOfParts>
  <Company>Royal Roads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dcterms="http://purl.org/dc/terms/" xmlns:xsi="http://www.w3.org/2001/XMLSchema-instance">
  <dc:title>Slide 1</dc:title>
  <dc:creator>mpolitano</dc:creator>
  <cp:lastModifiedBy>Royal Roads University</cp:lastModifiedBy>
  <cp:revision>511</cp:revision>
  <cp:lastPrinted>2014-04-01T21:39:18Z</cp:lastPrinted>
  <dcterms:created xsi:type="dcterms:W3CDTF">2010-10-19T02:31:21Z</dcterms:created>
  <dcterms:modified xsi:type="dcterms:W3CDTF">2022-01-28T23:31:37Z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mpany (Local)">
    <vt:lpwstr>Royal Roads University</vt:lpwstr>
  </property>
  <property fmtid="{D5CDD505-2E9C-101B-9397-08002B2CF9AE}" pid="3" name="Retention Period">
    <vt:lpwstr>Long-Term</vt:lpwstr>
  </property>
</Properties>
</file>